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0" r:id="rId4"/>
    <p:sldId id="265" r:id="rId5"/>
    <p:sldId id="258" r:id="rId6"/>
    <p:sldId id="259" r:id="rId7"/>
    <p:sldId id="261" r:id="rId8"/>
    <p:sldId id="266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6600"/>
    <a:srgbClr val="FDF6FD"/>
    <a:srgbClr val="F9E3F9"/>
    <a:srgbClr val="F6D0F6"/>
    <a:srgbClr val="F2BDF2"/>
    <a:srgbClr val="EEABEE"/>
    <a:srgbClr val="EA98EA"/>
    <a:srgbClr val="E785E7"/>
    <a:srgbClr val="E372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4" autoAdjust="0"/>
    <p:restoredTop sz="94660"/>
  </p:normalViewPr>
  <p:slideViewPr>
    <p:cSldViewPr snapToGrid="0">
      <p:cViewPr varScale="1">
        <p:scale>
          <a:sx n="71" d="100"/>
          <a:sy n="71" d="100"/>
        </p:scale>
        <p:origin x="1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5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20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39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52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04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646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85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41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4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6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49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B47E7-7865-4183-B10A-BD2B7C1E4639}" type="datetimeFigureOut">
              <a:rPr lang="en-GB" smtClean="0"/>
              <a:t>14/11/2015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C1436-CD71-4D16-AF1A-CC25B0937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23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7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172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262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35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451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541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63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731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821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92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A11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B01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6274" y="5395993"/>
            <a:ext cx="360000" cy="903833"/>
          </a:xfrm>
          <a:prstGeom prst="rect">
            <a:avLst/>
          </a:prstGeom>
          <a:solidFill>
            <a:srgbClr val="BF1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6274" y="5395992"/>
            <a:ext cx="360000" cy="903833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6274" y="5395990"/>
            <a:ext cx="360000" cy="903833"/>
          </a:xfrm>
          <a:prstGeom prst="rect">
            <a:avLst/>
          </a:prstGeom>
          <a:solidFill>
            <a:srgbClr val="D3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6274" y="5395990"/>
            <a:ext cx="360000" cy="903833"/>
          </a:xfrm>
          <a:prstGeom prst="rect">
            <a:avLst/>
          </a:prstGeom>
          <a:solidFill>
            <a:srgbClr val="D63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6274" y="5395989"/>
            <a:ext cx="360000" cy="903833"/>
          </a:xfrm>
          <a:prstGeom prst="rect">
            <a:avLst/>
          </a:prstGeom>
          <a:solidFill>
            <a:srgbClr val="DA4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6274" y="5395989"/>
            <a:ext cx="360000" cy="903833"/>
          </a:xfrm>
          <a:prstGeom prst="rect">
            <a:avLst/>
          </a:prstGeom>
          <a:solidFill>
            <a:srgbClr val="DD5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6274" y="5395989"/>
            <a:ext cx="360000" cy="903833"/>
          </a:xfrm>
          <a:prstGeom prst="rect">
            <a:avLst/>
          </a:prstGeom>
          <a:solidFill>
            <a:srgbClr val="E16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6274" y="5395988"/>
            <a:ext cx="360000" cy="903833"/>
          </a:xfrm>
          <a:prstGeom prst="rect">
            <a:avLst/>
          </a:prstGeom>
          <a:solidFill>
            <a:srgbClr val="E47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6274" y="5395986"/>
            <a:ext cx="360000" cy="903833"/>
          </a:xfrm>
          <a:prstGeom prst="rect">
            <a:avLst/>
          </a:prstGeom>
          <a:solidFill>
            <a:srgbClr val="E8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6274" y="5395986"/>
            <a:ext cx="360000" cy="903833"/>
          </a:xfrm>
          <a:prstGeom prst="rect">
            <a:avLst/>
          </a:prstGeom>
          <a:solidFill>
            <a:srgbClr val="EB9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6274" y="5395985"/>
            <a:ext cx="360000" cy="903833"/>
          </a:xfrm>
          <a:prstGeom prst="rect">
            <a:avLst/>
          </a:prstGeom>
          <a:solidFill>
            <a:srgbClr val="EFB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5809" y="5395983"/>
            <a:ext cx="360000" cy="903833"/>
          </a:xfrm>
          <a:prstGeom prst="rect">
            <a:avLst/>
          </a:prstGeom>
          <a:solidFill>
            <a:srgbClr val="F2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8681" y="5395967"/>
            <a:ext cx="360000" cy="903833"/>
          </a:xfrm>
          <a:prstGeom prst="rect">
            <a:avLst/>
          </a:prstGeom>
          <a:solidFill>
            <a:srgbClr val="F6D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8681" y="5395966"/>
            <a:ext cx="360000" cy="903833"/>
          </a:xfrm>
          <a:prstGeom prst="rect">
            <a:avLst/>
          </a:prstGeom>
          <a:solidFill>
            <a:srgbClr val="FAE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8681" y="5395965"/>
            <a:ext cx="360000" cy="903833"/>
          </a:xfrm>
          <a:prstGeom prst="rect">
            <a:avLst/>
          </a:prstGeom>
          <a:solidFill>
            <a:srgbClr val="FD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2927" y="5341186"/>
            <a:ext cx="844949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chemeClr val="bg1"/>
                </a:solidFill>
                <a:latin typeface="Gotham Medium" panose="02000603030000020004" pitchFamily="2" charset="0"/>
                <a:cs typeface="Gotham Bold" pitchFamily="50" charset="0"/>
              </a:rPr>
              <a:t>BREAKING HEADLINE</a:t>
            </a:r>
            <a:endParaRPr lang="en-GB" sz="5400" dirty="0">
              <a:solidFill>
                <a:schemeClr val="bg1"/>
              </a:solidFill>
              <a:latin typeface="Gotham Medium" panose="02000603030000020004" pitchFamily="2" charset="0"/>
              <a:cs typeface="Gotham Bold" pitchFamily="50" charset="0"/>
            </a:endParaRPr>
          </a:p>
        </p:txBody>
      </p:sp>
      <p:pic>
        <p:nvPicPr>
          <p:cNvPr id="3" name="Headline B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447" y="-636494"/>
            <a:ext cx="609600" cy="609600"/>
          </a:xfrm>
          <a:prstGeom prst="rect">
            <a:avLst/>
          </a:prstGeom>
        </p:spPr>
      </p:pic>
      <p:pic>
        <p:nvPicPr>
          <p:cNvPr id="50" name="Headline B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3047" y="-636494"/>
            <a:ext cx="609600" cy="609600"/>
          </a:xfrm>
          <a:prstGeom prst="rect">
            <a:avLst/>
          </a:prstGeom>
        </p:spPr>
      </p:pic>
      <p:pic>
        <p:nvPicPr>
          <p:cNvPr id="51" name="Headline B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647" y="-636494"/>
            <a:ext cx="609600" cy="6096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472927" y="5299640"/>
            <a:ext cx="648047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  <a:latin typeface="Gotham Medium" panose="02000603030000020004" pitchFamily="2" charset="0"/>
                <a:cs typeface="Gotham Bold" pitchFamily="50" charset="0"/>
              </a:rPr>
              <a:t>HEADLINE ONE</a:t>
            </a:r>
            <a:endParaRPr lang="en-GB" sz="6000" dirty="0">
              <a:solidFill>
                <a:srgbClr val="FF0000"/>
              </a:solidFill>
              <a:latin typeface="Gotham Medium" panose="02000603030000020004" pitchFamily="2" charset="0"/>
              <a:cs typeface="Gotham Bold" pitchFamily="50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1272928" y="6299798"/>
            <a:ext cx="1199998" cy="55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Opening Title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42247" y="-6364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8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9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19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8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19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0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4" dur="18199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36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9" presetClass="emph" presetSubtype="0" fill="hold" grpId="3" nodeType="withEffect">
                                  <p:stCondLst>
                                    <p:cond delay="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9" presetClass="emph" presetSubtype="0" fill="hold" grpId="3" nodeType="withEffect">
                                  <p:stCondLst>
                                    <p:cond delay="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9" presetClass="emph" presetSubtype="0" fill="hold" grpId="3" nodeType="withEffect">
                                  <p:stCondLst>
                                    <p:cond delay="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9" presetClass="emph" presetSubtype="0" fill="hold" grpId="3" nodeType="withEffect">
                                  <p:stCondLst>
                                    <p:cond delay="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9" presetClass="emph" presetSubtype="0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9" presetClass="emph" presetSubtype="0" fill="hold" grpId="3" nodeType="withEffect">
                                  <p:stCondLst>
                                    <p:cond delay="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9" presetClass="emph" presetSubtype="0" fill="hold" grpId="3" nodeType="withEffect">
                                  <p:stCondLst>
                                    <p:cond delay="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9" presetClass="emph" presetSubtype="0" fill="hold" grpId="3" nodeType="withEffect">
                                  <p:stCondLst>
                                    <p:cond delay="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8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9" presetClass="emph" presetSubtype="0" fill="hold" grpId="3" nodeType="withEffect">
                                  <p:stCondLst>
                                    <p:cond delay="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9" presetClass="emph" presetSubtype="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9" presetClass="emph" presetSubtype="0" fill="hold" grpId="3" nodeType="withEffect">
                                  <p:stCondLst>
                                    <p:cond delay="1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9" presetClass="emph" presetSubtype="0" fill="hold" grpId="3" nodeType="withEffect">
                                  <p:stCondLst>
                                    <p:cond delay="1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9" presetClass="emph" presetSubtype="0" fill="hold" grpId="3" nodeType="withEffect">
                                  <p:stCondLst>
                                    <p:cond delay="1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9" presetClass="emph" presetSubtype="0" fill="hold" grpId="3" nodeType="withEffect">
                                  <p:stCondLst>
                                    <p:cond delay="1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9" presetClass="emph" presetSubtype="0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9" presetClass="emph" presetSubtype="0" fill="hold" grpId="3" nodeType="withEffect">
                                  <p:stCondLst>
                                    <p:cond delay="1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9" presetClass="emph" presetSubtype="0" fill="hold" grpId="3" nodeType="withEffect">
                                  <p:stCondLst>
                                    <p:cond delay="1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9" presetClass="emph" presetSubtype="0" fill="hold" grpId="3" nodeType="withEffect">
                                  <p:stCondLst>
                                    <p:cond delay="1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9" presetClass="emph" presetSubtype="0" fill="hold" grpId="3" nodeType="withEffect">
                                  <p:stCondLst>
                                    <p:cond delay="1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9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9" presetClass="emph" presetSubtype="0" fill="hold" grpId="3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9" presetClass="emph" presetSubtype="0" fill="hold" grpId="3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9" presetClass="emph" presetSubtype="0" fill="hold" grpId="3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9" presetClass="emph" presetSubtype="0" fill="hold" grpId="3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9" presetClass="emph" presetSubtype="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9" presetClass="emph" presetSubtype="0" fill="hold" grpId="3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7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3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stop">
                                      <p:cBhvr>
                                        <p:cTn id="460" dur="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1" presetID="2" presetClass="entr" presetSubtype="4" decel="10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4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80000" numSld="2">
                <p:cTn id="4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5" grpId="0" animBg="1"/>
      <p:bldP spid="55" grpId="1" animBg="1"/>
      <p:bldP spid="55" grpId="2" animBg="1"/>
      <p:bldP spid="55" grpId="3" animBg="1"/>
      <p:bldP spid="56" grpId="0" animBg="1"/>
      <p:bldP spid="56" grpId="1" animBg="1"/>
      <p:bldP spid="56" grpId="2" animBg="1"/>
      <p:bldP spid="56" grpId="3" animBg="1"/>
      <p:bldP spid="57" grpId="0" animBg="1"/>
      <p:bldP spid="57" grpId="1" animBg="1"/>
      <p:bldP spid="57" grpId="2" animBg="1"/>
      <p:bldP spid="57" grpId="3" animBg="1"/>
      <p:bldP spid="58" grpId="0" animBg="1"/>
      <p:bldP spid="58" grpId="1" animBg="1"/>
      <p:bldP spid="58" grpId="2" animBg="1"/>
      <p:bldP spid="58" grpId="3" animBg="1"/>
      <p:bldP spid="59" grpId="0" animBg="1"/>
      <p:bldP spid="59" grpId="1" animBg="1"/>
      <p:bldP spid="59" grpId="2" animBg="1"/>
      <p:bldP spid="59" grpId="3" animBg="1"/>
      <p:bldP spid="60" grpId="0" animBg="1"/>
      <p:bldP spid="60" grpId="1" animBg="1"/>
      <p:bldP spid="60" grpId="2" animBg="1"/>
      <p:bldP spid="60" grpId="3" animBg="1"/>
      <p:bldP spid="61" grpId="0" animBg="1"/>
      <p:bldP spid="61" grpId="1" animBg="1"/>
      <p:bldP spid="61" grpId="2" animBg="1"/>
      <p:bldP spid="61" grpId="3" animBg="1"/>
      <p:bldP spid="62" grpId="0" animBg="1"/>
      <p:bldP spid="62" grpId="1" animBg="1"/>
      <p:bldP spid="62" grpId="2" animBg="1"/>
      <p:bldP spid="62" grpId="3" animBg="1"/>
      <p:bldP spid="63" grpId="0" animBg="1"/>
      <p:bldP spid="63" grpId="1" animBg="1"/>
      <p:bldP spid="63" grpId="2" animBg="1"/>
      <p:bldP spid="63" grpId="3" animBg="1"/>
      <p:bldP spid="64" grpId="0" animBg="1"/>
      <p:bldP spid="64" grpId="1" animBg="1"/>
      <p:bldP spid="64" grpId="2" animBg="1"/>
      <p:bldP spid="64" grpId="3" animBg="1"/>
      <p:bldP spid="65" grpId="0" animBg="1"/>
      <p:bldP spid="65" grpId="1" animBg="1"/>
      <p:bldP spid="65" grpId="2" animBg="1"/>
      <p:bldP spid="65" grpId="3" animBg="1"/>
      <p:bldP spid="66" grpId="0" animBg="1"/>
      <p:bldP spid="66" grpId="1" animBg="1"/>
      <p:bldP spid="66" grpId="2" animBg="1"/>
      <p:bldP spid="66" grpId="3" animBg="1"/>
      <p:bldP spid="67" grpId="0" animBg="1"/>
      <p:bldP spid="67" grpId="1" animBg="1"/>
      <p:bldP spid="67" grpId="2" animBg="1"/>
      <p:bldP spid="67" grpId="3" animBg="1"/>
      <p:bldP spid="68" grpId="0" animBg="1"/>
      <p:bldP spid="68" grpId="1" animBg="1"/>
      <p:bldP spid="68" grpId="2" animBg="1"/>
      <p:bldP spid="68" grpId="3" animBg="1"/>
      <p:bldP spid="69" grpId="0" animBg="1"/>
      <p:bldP spid="69" grpId="1" animBg="1"/>
      <p:bldP spid="69" grpId="2" animBg="1"/>
      <p:bldP spid="69" grpId="3" animBg="1"/>
      <p:bldP spid="70" grpId="0" animBg="1"/>
      <p:bldP spid="70" grpId="1" animBg="1"/>
      <p:bldP spid="70" grpId="2" animBg="1"/>
      <p:bldP spid="70" grpId="3" animBg="1"/>
      <p:bldP spid="71" grpId="0" animBg="1"/>
      <p:bldP spid="71" grpId="1" animBg="1"/>
      <p:bldP spid="71" grpId="2" animBg="1"/>
      <p:bldP spid="71" grpId="3" animBg="1"/>
      <p:bldP spid="72" grpId="0" animBg="1"/>
      <p:bldP spid="72" grpId="1" animBg="1"/>
      <p:bldP spid="72" grpId="2" animBg="1"/>
      <p:bldP spid="72" grpId="3" animBg="1"/>
      <p:bldP spid="73" grpId="0" animBg="1"/>
      <p:bldP spid="73" grpId="1" animBg="1"/>
      <p:bldP spid="73" grpId="2" animBg="1"/>
      <p:bldP spid="73" grpId="3" animBg="1"/>
      <p:bldP spid="74" grpId="0" animBg="1"/>
      <p:bldP spid="74" grpId="1" animBg="1"/>
      <p:bldP spid="74" grpId="2" animBg="1"/>
      <p:bldP spid="74" grpId="3" animBg="1"/>
      <p:bldP spid="75" grpId="0" animBg="1"/>
      <p:bldP spid="75" grpId="1" animBg="1"/>
      <p:bldP spid="75" grpId="2" animBg="1"/>
      <p:bldP spid="75" grpId="3" animBg="1"/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7" grpId="2" animBg="1"/>
      <p:bldP spid="77" grpId="3" animBg="1"/>
      <p:bldP spid="78" grpId="0" animBg="1"/>
      <p:bldP spid="78" grpId="1" animBg="1"/>
      <p:bldP spid="78" grpId="2" animBg="1"/>
      <p:bldP spid="78" grpId="3" animBg="1"/>
      <p:bldP spid="79" grpId="0" animBg="1"/>
      <p:bldP spid="79" grpId="1" animBg="1"/>
      <p:bldP spid="79" grpId="2" animBg="1"/>
      <p:bldP spid="79" grpId="3" animBg="1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1" grpId="2" animBg="1"/>
      <p:bldP spid="81" grpId="3" animBg="1"/>
      <p:bldP spid="88" grpId="0"/>
      <p:bldP spid="88" grpId="1"/>
      <p:bldP spid="33" grpId="0"/>
      <p:bldP spid="3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4" y="2097868"/>
            <a:ext cx="56268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700" spc="-1500" dirty="0">
                <a:solidFill>
                  <a:srgbClr val="9D0A0E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3200" spc="-1500" dirty="0">
              <a:solidFill>
                <a:schemeClr val="bg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0024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1534" y="0"/>
            <a:ext cx="12192000" cy="6858000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7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172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262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35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451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541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63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731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821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92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A11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B01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6274" y="5395993"/>
            <a:ext cx="360000" cy="903833"/>
          </a:xfrm>
          <a:prstGeom prst="rect">
            <a:avLst/>
          </a:prstGeom>
          <a:solidFill>
            <a:srgbClr val="BF1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6274" y="5395992"/>
            <a:ext cx="360000" cy="903833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6274" y="5395990"/>
            <a:ext cx="360000" cy="903833"/>
          </a:xfrm>
          <a:prstGeom prst="rect">
            <a:avLst/>
          </a:prstGeom>
          <a:solidFill>
            <a:srgbClr val="D3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6274" y="5395990"/>
            <a:ext cx="360000" cy="903833"/>
          </a:xfrm>
          <a:prstGeom prst="rect">
            <a:avLst/>
          </a:prstGeom>
          <a:solidFill>
            <a:srgbClr val="D63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6274" y="5395989"/>
            <a:ext cx="360000" cy="903833"/>
          </a:xfrm>
          <a:prstGeom prst="rect">
            <a:avLst/>
          </a:prstGeom>
          <a:solidFill>
            <a:srgbClr val="DA4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6274" y="5395989"/>
            <a:ext cx="360000" cy="903833"/>
          </a:xfrm>
          <a:prstGeom prst="rect">
            <a:avLst/>
          </a:prstGeom>
          <a:solidFill>
            <a:srgbClr val="DD5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6274" y="5395989"/>
            <a:ext cx="360000" cy="903833"/>
          </a:xfrm>
          <a:prstGeom prst="rect">
            <a:avLst/>
          </a:prstGeom>
          <a:solidFill>
            <a:srgbClr val="E16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6274" y="5395988"/>
            <a:ext cx="360000" cy="903833"/>
          </a:xfrm>
          <a:prstGeom prst="rect">
            <a:avLst/>
          </a:prstGeom>
          <a:solidFill>
            <a:srgbClr val="E47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6274" y="5395986"/>
            <a:ext cx="360000" cy="903833"/>
          </a:xfrm>
          <a:prstGeom prst="rect">
            <a:avLst/>
          </a:prstGeom>
          <a:solidFill>
            <a:srgbClr val="E8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6274" y="5395986"/>
            <a:ext cx="360000" cy="903833"/>
          </a:xfrm>
          <a:prstGeom prst="rect">
            <a:avLst/>
          </a:prstGeom>
          <a:solidFill>
            <a:srgbClr val="EB9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6274" y="5395985"/>
            <a:ext cx="360000" cy="903833"/>
          </a:xfrm>
          <a:prstGeom prst="rect">
            <a:avLst/>
          </a:prstGeom>
          <a:solidFill>
            <a:srgbClr val="EFB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5809" y="5395983"/>
            <a:ext cx="360000" cy="903833"/>
          </a:xfrm>
          <a:prstGeom prst="rect">
            <a:avLst/>
          </a:prstGeom>
          <a:solidFill>
            <a:srgbClr val="F2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8681" y="5395967"/>
            <a:ext cx="360000" cy="903833"/>
          </a:xfrm>
          <a:prstGeom prst="rect">
            <a:avLst/>
          </a:prstGeom>
          <a:solidFill>
            <a:srgbClr val="F6D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8681" y="5395966"/>
            <a:ext cx="360000" cy="903833"/>
          </a:xfrm>
          <a:prstGeom prst="rect">
            <a:avLst/>
          </a:prstGeom>
          <a:solidFill>
            <a:srgbClr val="FAE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8681" y="5395965"/>
            <a:ext cx="360000" cy="903833"/>
          </a:xfrm>
          <a:prstGeom prst="rect">
            <a:avLst/>
          </a:prstGeom>
          <a:solidFill>
            <a:srgbClr val="FD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2928" y="5323773"/>
            <a:ext cx="287907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FIRST NAME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2928" y="5752515"/>
            <a:ext cx="234473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Last Name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9:00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  <p:sp>
        <p:nvSpPr>
          <p:cNvPr id="98" name="Rectangle 97"/>
          <p:cNvSpPr/>
          <p:nvPr/>
        </p:nvSpPr>
        <p:spPr>
          <a:xfrm>
            <a:off x="2472926" y="288252"/>
            <a:ext cx="2196000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rgbClr val="C00000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Name</a:t>
            </a:r>
            <a:endParaRPr lang="en-GB" sz="2100" dirty="0">
              <a:solidFill>
                <a:srgbClr val="C00000"/>
              </a:solidFill>
              <a:latin typeface="Gotham Book" pitchFamily="50" charset="0"/>
              <a:ea typeface="Segoe UI" panose="020B0502040204020203" pitchFamily="34" charset="0"/>
              <a:cs typeface="Gotham Book" pitchFamily="50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</p:grpSpPr>
        <p:sp>
          <p:nvSpPr>
            <p:cNvPr id="96" name="Rectangle 95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1272923" y="6299793"/>
            <a:ext cx="1200000" cy="288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9:00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423606" y="5105652"/>
            <a:ext cx="5775075" cy="290296"/>
            <a:chOff x="2471998" y="4986564"/>
            <a:chExt cx="5769300" cy="290296"/>
          </a:xfrm>
        </p:grpSpPr>
        <p:sp>
          <p:nvSpPr>
            <p:cNvPr id="46" name="Rectangle 45"/>
            <p:cNvSpPr/>
            <p:nvPr/>
          </p:nvSpPr>
          <p:spPr>
            <a:xfrm>
              <a:off x="2831637" y="4986564"/>
              <a:ext cx="5409661" cy="290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@(Presenter Twitter Handle)</a:t>
              </a:r>
              <a:endParaRPr lang="en-GB" sz="2100" dirty="0">
                <a:solidFill>
                  <a:srgbClr val="5EA9DD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471998" y="4988859"/>
              <a:ext cx="360932" cy="288001"/>
            </a:xfrm>
            <a:prstGeom prst="rect">
              <a:avLst/>
            </a:prstGeom>
            <a:solidFill>
              <a:srgbClr val="5EA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580" y="5002433"/>
              <a:ext cx="315767" cy="2567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12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" presetClass="exit" presetSubtype="2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2" presetClass="entr" presetSubtype="8" accel="49333" decel="50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8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53" dur="150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54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8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2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102" grpId="2"/>
      <p:bldP spid="103" grpId="0" animBg="1"/>
      <p:bldP spid="104" grpId="0" animBg="1"/>
      <p:bldP spid="52" grpId="0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  <p:bldP spid="89" grpId="0"/>
      <p:bldP spid="89" grpId="1"/>
      <p:bldP spid="98" grpId="0" animBg="1"/>
      <p:bldP spid="98" grpId="1" animBg="1"/>
      <p:bldP spid="10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7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172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262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35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451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541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63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731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821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92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A11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B01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5177" y="5395993"/>
            <a:ext cx="360000" cy="903833"/>
          </a:xfrm>
          <a:prstGeom prst="rect">
            <a:avLst/>
          </a:prstGeom>
          <a:solidFill>
            <a:srgbClr val="BF1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5177" y="5395992"/>
            <a:ext cx="360000" cy="903833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5177" y="5395990"/>
            <a:ext cx="360000" cy="903833"/>
          </a:xfrm>
          <a:prstGeom prst="rect">
            <a:avLst/>
          </a:prstGeom>
          <a:solidFill>
            <a:srgbClr val="D3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5177" y="5395990"/>
            <a:ext cx="360000" cy="903833"/>
          </a:xfrm>
          <a:prstGeom prst="rect">
            <a:avLst/>
          </a:prstGeom>
          <a:solidFill>
            <a:srgbClr val="D63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5177" y="5395989"/>
            <a:ext cx="360000" cy="903833"/>
          </a:xfrm>
          <a:prstGeom prst="rect">
            <a:avLst/>
          </a:prstGeom>
          <a:solidFill>
            <a:srgbClr val="DA4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5177" y="5395989"/>
            <a:ext cx="360000" cy="903833"/>
          </a:xfrm>
          <a:prstGeom prst="rect">
            <a:avLst/>
          </a:prstGeom>
          <a:solidFill>
            <a:srgbClr val="DD5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5177" y="5395989"/>
            <a:ext cx="360000" cy="903833"/>
          </a:xfrm>
          <a:prstGeom prst="rect">
            <a:avLst/>
          </a:prstGeom>
          <a:solidFill>
            <a:srgbClr val="E16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5177" y="5395988"/>
            <a:ext cx="360000" cy="903833"/>
          </a:xfrm>
          <a:prstGeom prst="rect">
            <a:avLst/>
          </a:prstGeom>
          <a:solidFill>
            <a:srgbClr val="E47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5177" y="5395986"/>
            <a:ext cx="360000" cy="903833"/>
          </a:xfrm>
          <a:prstGeom prst="rect">
            <a:avLst/>
          </a:prstGeom>
          <a:solidFill>
            <a:srgbClr val="E8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5177" y="5395986"/>
            <a:ext cx="360000" cy="903833"/>
          </a:xfrm>
          <a:prstGeom prst="rect">
            <a:avLst/>
          </a:prstGeom>
          <a:solidFill>
            <a:srgbClr val="EB9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5177" y="5395985"/>
            <a:ext cx="360000" cy="903833"/>
          </a:xfrm>
          <a:prstGeom prst="rect">
            <a:avLst/>
          </a:prstGeom>
          <a:solidFill>
            <a:srgbClr val="EFB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712" y="5395983"/>
            <a:ext cx="360000" cy="903833"/>
          </a:xfrm>
          <a:prstGeom prst="rect">
            <a:avLst/>
          </a:prstGeom>
          <a:solidFill>
            <a:srgbClr val="F2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4247" y="5395967"/>
            <a:ext cx="360000" cy="903833"/>
          </a:xfrm>
          <a:prstGeom prst="rect">
            <a:avLst/>
          </a:prstGeom>
          <a:solidFill>
            <a:srgbClr val="F6D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4247" y="5395966"/>
            <a:ext cx="360000" cy="903833"/>
          </a:xfrm>
          <a:prstGeom prst="rect">
            <a:avLst/>
          </a:prstGeom>
          <a:solidFill>
            <a:srgbClr val="FAE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4247" y="5395965"/>
            <a:ext cx="360000" cy="903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2927" y="5310894"/>
            <a:ext cx="791813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6000" spc="-300" dirty="0" smtClean="0">
                <a:solidFill>
                  <a:schemeClr val="bg1"/>
                </a:solidFill>
                <a:latin typeface="Gotham Medium" panose="02000603030000020004" pitchFamily="2" charset="0"/>
                <a:cs typeface="Gotham Bold" pitchFamily="50" charset="0"/>
              </a:rPr>
              <a:t>BREAKING NEWS</a:t>
            </a:r>
            <a:endParaRPr lang="en-GB" sz="6000" spc="-300" dirty="0">
              <a:solidFill>
                <a:schemeClr val="bg1"/>
              </a:solidFill>
              <a:latin typeface="Gotham Medium" panose="02000603030000020004" pitchFamily="2" charset="0"/>
              <a:cs typeface="Gotham Bold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9:00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160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9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0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3" y="1903136"/>
            <a:ext cx="562689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spc="-1500" dirty="0" smtClean="0">
                <a:solidFill>
                  <a:srgbClr val="00247D"/>
                </a:solidFill>
                <a:latin typeface="Gotham Bold" pitchFamily="50" charset="0"/>
                <a:cs typeface="Gotham Bold" pitchFamily="50" charset="0"/>
              </a:rPr>
              <a:t>LI  </a:t>
            </a:r>
            <a:r>
              <a:rPr lang="en-GB" sz="16700" spc="-1500" dirty="0" smtClean="0">
                <a:solidFill>
                  <a:srgbClr val="00247D"/>
                </a:solidFill>
                <a:latin typeface="Gotham Bold" pitchFamily="50" charset="0"/>
                <a:cs typeface="Gotham Bold" pitchFamily="50" charset="0"/>
              </a:rPr>
              <a:t> </a:t>
            </a:r>
            <a:r>
              <a:rPr lang="en-GB" sz="20000" spc="-1500" dirty="0" smtClean="0">
                <a:solidFill>
                  <a:srgbClr val="00247D"/>
                </a:solidFill>
                <a:latin typeface="Gotham Bold" pitchFamily="50" charset="0"/>
                <a:cs typeface="Gotham Bold" pitchFamily="50" charset="0"/>
              </a:rPr>
              <a:t>E</a:t>
            </a:r>
            <a:endParaRPr lang="en-GB" sz="3600" spc="-1500" dirty="0">
              <a:solidFill>
                <a:srgbClr val="00247D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87" name="Freeform 86"/>
          <p:cNvSpPr/>
          <p:nvPr/>
        </p:nvSpPr>
        <p:spPr>
          <a:xfrm rot="10800000">
            <a:off x="5652046" y="2606467"/>
            <a:ext cx="1586241" cy="726974"/>
          </a:xfrm>
          <a:custGeom>
            <a:avLst/>
            <a:gdLst>
              <a:gd name="connsiteX0" fmla="*/ 673403 w 1337255"/>
              <a:gd name="connsiteY0" fmla="*/ 612864 h 612864"/>
              <a:gd name="connsiteX1" fmla="*/ 91871 w 1337255"/>
              <a:gd name="connsiteY1" fmla="*/ 495458 h 612864"/>
              <a:gd name="connsiteX2" fmla="*/ 0 w 1337255"/>
              <a:gd name="connsiteY2" fmla="*/ 451202 h 612864"/>
              <a:gd name="connsiteX3" fmla="*/ 226043 w 1337255"/>
              <a:gd name="connsiteY3" fmla="*/ 0 h 612864"/>
              <a:gd name="connsiteX4" fmla="*/ 283275 w 1337255"/>
              <a:gd name="connsiteY4" fmla="*/ 31065 h 612864"/>
              <a:gd name="connsiteX5" fmla="*/ 668628 w 1337255"/>
              <a:gd name="connsiteY5" fmla="*/ 108864 h 612864"/>
              <a:gd name="connsiteX6" fmla="*/ 1053980 w 1337255"/>
              <a:gd name="connsiteY6" fmla="*/ 31065 h 612864"/>
              <a:gd name="connsiteX7" fmla="*/ 1109400 w 1337255"/>
              <a:gd name="connsiteY7" fmla="*/ 984 h 612864"/>
              <a:gd name="connsiteX8" fmla="*/ 1337255 w 1337255"/>
              <a:gd name="connsiteY8" fmla="*/ 455803 h 612864"/>
              <a:gd name="connsiteX9" fmla="*/ 1254935 w 1337255"/>
              <a:gd name="connsiteY9" fmla="*/ 495458 h 612864"/>
              <a:gd name="connsiteX10" fmla="*/ 673403 w 1337255"/>
              <a:gd name="connsiteY10" fmla="*/ 612864 h 6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7255" h="612864">
                <a:moveTo>
                  <a:pt x="673403" y="612864"/>
                </a:moveTo>
                <a:cubicBezTo>
                  <a:pt x="467124" y="612864"/>
                  <a:pt x="270610" y="571059"/>
                  <a:pt x="91871" y="495458"/>
                </a:cubicBezTo>
                <a:lnTo>
                  <a:pt x="0" y="451202"/>
                </a:lnTo>
                <a:lnTo>
                  <a:pt x="226043" y="0"/>
                </a:lnTo>
                <a:lnTo>
                  <a:pt x="283275" y="31065"/>
                </a:lnTo>
                <a:cubicBezTo>
                  <a:pt x="401717" y="81162"/>
                  <a:pt x="531937" y="108864"/>
                  <a:pt x="668628" y="108864"/>
                </a:cubicBezTo>
                <a:cubicBezTo>
                  <a:pt x="805318" y="108864"/>
                  <a:pt x="935538" y="81162"/>
                  <a:pt x="1053980" y="31065"/>
                </a:cubicBezTo>
                <a:lnTo>
                  <a:pt x="1109400" y="984"/>
                </a:lnTo>
                <a:lnTo>
                  <a:pt x="1337255" y="455803"/>
                </a:lnTo>
                <a:lnTo>
                  <a:pt x="1254935" y="495458"/>
                </a:lnTo>
                <a:cubicBezTo>
                  <a:pt x="1076195" y="571059"/>
                  <a:pt x="879681" y="612864"/>
                  <a:pt x="673403" y="612864"/>
                </a:cubicBezTo>
                <a:close/>
              </a:path>
            </a:pathLst>
          </a:custGeom>
          <a:solidFill>
            <a:srgbClr val="0024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Freeform 94"/>
          <p:cNvSpPr/>
          <p:nvPr/>
        </p:nvSpPr>
        <p:spPr>
          <a:xfrm rot="10800000">
            <a:off x="6208614" y="3848439"/>
            <a:ext cx="475254" cy="532476"/>
          </a:xfrm>
          <a:custGeom>
            <a:avLst/>
            <a:gdLst>
              <a:gd name="connsiteX0" fmla="*/ 201234 w 400655"/>
              <a:gd name="connsiteY0" fmla="*/ 448895 h 448895"/>
              <a:gd name="connsiteX1" fmla="*/ 26073 w 400655"/>
              <a:gd name="connsiteY1" fmla="*/ 413532 h 448895"/>
              <a:gd name="connsiteX2" fmla="*/ 0 w 400655"/>
              <a:gd name="connsiteY2" fmla="*/ 399379 h 448895"/>
              <a:gd name="connsiteX3" fmla="*/ 200081 w 400655"/>
              <a:gd name="connsiteY3" fmla="*/ 0 h 448895"/>
              <a:gd name="connsiteX4" fmla="*/ 400655 w 400655"/>
              <a:gd name="connsiteY4" fmla="*/ 400363 h 448895"/>
              <a:gd name="connsiteX5" fmla="*/ 376394 w 400655"/>
              <a:gd name="connsiteY5" fmla="*/ 413532 h 448895"/>
              <a:gd name="connsiteX6" fmla="*/ 201234 w 400655"/>
              <a:gd name="connsiteY6" fmla="*/ 448895 h 448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0655" h="448895">
                <a:moveTo>
                  <a:pt x="201234" y="448895"/>
                </a:moveTo>
                <a:cubicBezTo>
                  <a:pt x="139102" y="448895"/>
                  <a:pt x="79911" y="436303"/>
                  <a:pt x="26073" y="413532"/>
                </a:cubicBezTo>
                <a:lnTo>
                  <a:pt x="0" y="399379"/>
                </a:lnTo>
                <a:lnTo>
                  <a:pt x="200081" y="0"/>
                </a:lnTo>
                <a:lnTo>
                  <a:pt x="400655" y="400363"/>
                </a:lnTo>
                <a:lnTo>
                  <a:pt x="376394" y="413532"/>
                </a:lnTo>
                <a:cubicBezTo>
                  <a:pt x="322557" y="436303"/>
                  <a:pt x="263366" y="448895"/>
                  <a:pt x="201234" y="448895"/>
                </a:cubicBezTo>
                <a:close/>
              </a:path>
            </a:pathLst>
          </a:custGeom>
          <a:solidFill>
            <a:srgbClr val="0024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Freeform 93"/>
          <p:cNvSpPr/>
          <p:nvPr/>
        </p:nvSpPr>
        <p:spPr>
          <a:xfrm rot="10800000">
            <a:off x="5970627" y="3313342"/>
            <a:ext cx="944994" cy="494408"/>
          </a:xfrm>
          <a:custGeom>
            <a:avLst/>
            <a:gdLst>
              <a:gd name="connsiteX0" fmla="*/ 396611 w 796662"/>
              <a:gd name="connsiteY0" fmla="*/ 416803 h 416803"/>
              <a:gd name="connsiteX1" fmla="*/ 46290 w 796662"/>
              <a:gd name="connsiteY1" fmla="*/ 346077 h 416803"/>
              <a:gd name="connsiteX2" fmla="*/ 0 w 796662"/>
              <a:gd name="connsiteY2" fmla="*/ 320951 h 416803"/>
              <a:gd name="connsiteX3" fmla="*/ 159854 w 796662"/>
              <a:gd name="connsiteY3" fmla="*/ 1868 h 416803"/>
              <a:gd name="connsiteX4" fmla="*/ 186417 w 796662"/>
              <a:gd name="connsiteY4" fmla="*/ 16286 h 416803"/>
              <a:gd name="connsiteX5" fmla="*/ 396610 w 796662"/>
              <a:gd name="connsiteY5" fmla="*/ 58722 h 416803"/>
              <a:gd name="connsiteX6" fmla="*/ 606802 w 796662"/>
              <a:gd name="connsiteY6" fmla="*/ 16286 h 416803"/>
              <a:gd name="connsiteX7" fmla="*/ 636807 w 796662"/>
              <a:gd name="connsiteY7" fmla="*/ 0 h 416803"/>
              <a:gd name="connsiteX8" fmla="*/ 796662 w 796662"/>
              <a:gd name="connsiteY8" fmla="*/ 319084 h 416803"/>
              <a:gd name="connsiteX9" fmla="*/ 746931 w 796662"/>
              <a:gd name="connsiteY9" fmla="*/ 346077 h 416803"/>
              <a:gd name="connsiteX10" fmla="*/ 396611 w 796662"/>
              <a:gd name="connsiteY10" fmla="*/ 416803 h 416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6662" h="416803">
                <a:moveTo>
                  <a:pt x="396611" y="416803"/>
                </a:moveTo>
                <a:cubicBezTo>
                  <a:pt x="272347" y="416803"/>
                  <a:pt x="153965" y="391619"/>
                  <a:pt x="46290" y="346077"/>
                </a:cubicBezTo>
                <a:lnTo>
                  <a:pt x="0" y="320951"/>
                </a:lnTo>
                <a:lnTo>
                  <a:pt x="159854" y="1868"/>
                </a:lnTo>
                <a:lnTo>
                  <a:pt x="186417" y="16286"/>
                </a:lnTo>
                <a:cubicBezTo>
                  <a:pt x="251022" y="43612"/>
                  <a:pt x="322051" y="58722"/>
                  <a:pt x="396610" y="58722"/>
                </a:cubicBezTo>
                <a:cubicBezTo>
                  <a:pt x="471168" y="58722"/>
                  <a:pt x="542197" y="43612"/>
                  <a:pt x="606802" y="16286"/>
                </a:cubicBezTo>
                <a:lnTo>
                  <a:pt x="636807" y="0"/>
                </a:lnTo>
                <a:lnTo>
                  <a:pt x="796662" y="319084"/>
                </a:lnTo>
                <a:lnTo>
                  <a:pt x="746931" y="346077"/>
                </a:lnTo>
                <a:cubicBezTo>
                  <a:pt x="639257" y="391619"/>
                  <a:pt x="520875" y="416803"/>
                  <a:pt x="396611" y="416803"/>
                </a:cubicBezTo>
                <a:close/>
              </a:path>
            </a:pathLst>
          </a:custGeom>
          <a:solidFill>
            <a:srgbClr val="0024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0024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5341" y="-4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sp>
        <p:nvSpPr>
          <p:cNvPr id="98" name="Rectangle 97"/>
          <p:cNvSpPr/>
          <p:nvPr/>
        </p:nvSpPr>
        <p:spPr>
          <a:xfrm>
            <a:off x="2477803" y="288251"/>
            <a:ext cx="4021472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rgbClr val="00247D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</a:t>
            </a:r>
            <a:r>
              <a:rPr lang="en-GB" sz="2100" dirty="0" smtClean="0">
                <a:solidFill>
                  <a:srgbClr val="00247D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Name </a:t>
            </a:r>
            <a:r>
              <a:rPr lang="en-GB" sz="2100" dirty="0" smtClean="0">
                <a:solidFill>
                  <a:srgbClr val="00247D"/>
                </a:solidFill>
                <a:latin typeface="Gotham Medium" panose="02000603030000020004" pitchFamily="2" charset="0"/>
                <a:ea typeface="Segoe UI" panose="020B0502040204020203" pitchFamily="34" charset="0"/>
                <a:cs typeface="Gotham Bold" pitchFamily="50" charset="0"/>
              </a:rPr>
              <a:t>via </a:t>
            </a:r>
            <a:r>
              <a:rPr lang="en-GB" sz="2100" dirty="0" err="1" smtClean="0">
                <a:solidFill>
                  <a:srgbClr val="00247D"/>
                </a:solidFill>
                <a:latin typeface="Gotham Medium" panose="02000603030000020004" pitchFamily="2" charset="0"/>
                <a:ea typeface="Segoe UI" panose="020B0502040204020203" pitchFamily="34" charset="0"/>
                <a:cs typeface="Gotham Bold" pitchFamily="50" charset="0"/>
              </a:rPr>
              <a:t>Videolink</a:t>
            </a:r>
            <a:endParaRPr lang="en-GB" sz="2100" dirty="0">
              <a:solidFill>
                <a:srgbClr val="00247D"/>
              </a:solidFill>
              <a:latin typeface="Gotham Medium" panose="02000603030000020004" pitchFamily="2" charset="0"/>
              <a:ea typeface="Segoe UI" panose="020B0502040204020203" pitchFamily="34" charset="0"/>
              <a:cs typeface="Gotham Bold" pitchFamily="50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</p:grpSpPr>
        <p:sp>
          <p:nvSpPr>
            <p:cNvPr id="96" name="Rectangle 95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solidFill>
              <a:srgbClr val="002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9:00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1272928" y="6299827"/>
            <a:ext cx="1200000" cy="288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9:00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9333" decel="50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9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repeatCount="indefinite" autoRev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23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repeatCount="indefinite" autoRev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27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12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8" accel="10000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87" grpId="0" animBg="1"/>
      <p:bldP spid="87" grpId="1" animBg="1"/>
      <p:bldP spid="95" grpId="0" animBg="1"/>
      <p:bldP spid="95" grpId="1" animBg="1"/>
      <p:bldP spid="94" grpId="0" animBg="1"/>
      <p:bldP spid="94" grpId="1" animBg="1"/>
      <p:bldP spid="103" grpId="0" animBg="1"/>
      <p:bldP spid="104" grpId="0" animBg="1"/>
      <p:bldP spid="52" grpId="0" animBg="1"/>
      <p:bldP spid="98" grpId="0" animBg="1"/>
      <p:bldP spid="98" grpId="1" animBg="1"/>
      <p:bldP spid="10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7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172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262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35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451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541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63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731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821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92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A11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B01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4922" y="5395993"/>
            <a:ext cx="360000" cy="903833"/>
          </a:xfrm>
          <a:prstGeom prst="rect">
            <a:avLst/>
          </a:prstGeom>
          <a:solidFill>
            <a:srgbClr val="BF1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4922" y="5395992"/>
            <a:ext cx="360000" cy="903833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4922" y="5395990"/>
            <a:ext cx="360000" cy="903833"/>
          </a:xfrm>
          <a:prstGeom prst="rect">
            <a:avLst/>
          </a:prstGeom>
          <a:solidFill>
            <a:srgbClr val="D3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4922" y="5395990"/>
            <a:ext cx="360000" cy="903833"/>
          </a:xfrm>
          <a:prstGeom prst="rect">
            <a:avLst/>
          </a:prstGeom>
          <a:solidFill>
            <a:srgbClr val="D63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4922" y="5395989"/>
            <a:ext cx="360000" cy="903833"/>
          </a:xfrm>
          <a:prstGeom prst="rect">
            <a:avLst/>
          </a:prstGeom>
          <a:solidFill>
            <a:srgbClr val="DA4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4922" y="5395989"/>
            <a:ext cx="360000" cy="903833"/>
          </a:xfrm>
          <a:prstGeom prst="rect">
            <a:avLst/>
          </a:prstGeom>
          <a:solidFill>
            <a:srgbClr val="DD5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4922" y="5395989"/>
            <a:ext cx="360000" cy="903833"/>
          </a:xfrm>
          <a:prstGeom prst="rect">
            <a:avLst/>
          </a:prstGeom>
          <a:solidFill>
            <a:srgbClr val="E16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4922" y="5395988"/>
            <a:ext cx="360000" cy="903833"/>
          </a:xfrm>
          <a:prstGeom prst="rect">
            <a:avLst/>
          </a:prstGeom>
          <a:solidFill>
            <a:srgbClr val="E47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4922" y="5395986"/>
            <a:ext cx="360000" cy="903833"/>
          </a:xfrm>
          <a:prstGeom prst="rect">
            <a:avLst/>
          </a:prstGeom>
          <a:solidFill>
            <a:srgbClr val="E8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4922" y="5395986"/>
            <a:ext cx="360000" cy="903833"/>
          </a:xfrm>
          <a:prstGeom prst="rect">
            <a:avLst/>
          </a:prstGeom>
          <a:solidFill>
            <a:srgbClr val="EB9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4922" y="5395985"/>
            <a:ext cx="360000" cy="903833"/>
          </a:xfrm>
          <a:prstGeom prst="rect">
            <a:avLst/>
          </a:prstGeom>
          <a:solidFill>
            <a:srgbClr val="EFB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457" y="5395983"/>
            <a:ext cx="360000" cy="903833"/>
          </a:xfrm>
          <a:prstGeom prst="rect">
            <a:avLst/>
          </a:prstGeom>
          <a:solidFill>
            <a:srgbClr val="F2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3992" y="5395967"/>
            <a:ext cx="360000" cy="903833"/>
          </a:xfrm>
          <a:prstGeom prst="rect">
            <a:avLst/>
          </a:prstGeom>
          <a:solidFill>
            <a:srgbClr val="F6D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3992" y="5395966"/>
            <a:ext cx="360000" cy="903833"/>
          </a:xfrm>
          <a:prstGeom prst="rect">
            <a:avLst/>
          </a:prstGeom>
          <a:solidFill>
            <a:srgbClr val="FAE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3992" y="5395965"/>
            <a:ext cx="360000" cy="903833"/>
          </a:xfrm>
          <a:prstGeom prst="rect">
            <a:avLst/>
          </a:prstGeom>
          <a:solidFill>
            <a:srgbClr val="FD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2927" y="5323773"/>
            <a:ext cx="827953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SIMON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2928" y="5752515"/>
            <a:ext cx="827953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McCoy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72928" y="6299798"/>
            <a:ext cx="1199998" cy="55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8220956" y="5105628"/>
            <a:ext cx="3971044" cy="290296"/>
            <a:chOff x="2471998" y="4986564"/>
            <a:chExt cx="3967073" cy="290296"/>
          </a:xfrm>
        </p:grpSpPr>
        <p:sp>
          <p:nvSpPr>
            <p:cNvPr id="45" name="Rectangle 44"/>
            <p:cNvSpPr/>
            <p:nvPr/>
          </p:nvSpPr>
          <p:spPr>
            <a:xfrm>
              <a:off x="2831638" y="4986564"/>
              <a:ext cx="3607433" cy="290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@</a:t>
              </a:r>
              <a:r>
                <a:rPr lang="en-GB" sz="2100" dirty="0" err="1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simonmccoy</a:t>
              </a:r>
              <a:endParaRPr lang="en-GB" sz="2100" dirty="0">
                <a:solidFill>
                  <a:srgbClr val="5EA9DD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471998" y="4988859"/>
              <a:ext cx="360932" cy="288001"/>
            </a:xfrm>
            <a:prstGeom prst="rect">
              <a:avLst/>
            </a:prstGeom>
            <a:solidFill>
              <a:srgbClr val="5EA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580" y="5002433"/>
              <a:ext cx="315767" cy="2567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196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" presetClass="exit" presetSubtype="2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2" presetClass="exit" presetSubtype="4" accel="100000" fill="hold" nodeType="withEffect">
                                  <p:stCondLst>
                                    <p:cond delay="326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  <p:bldP spid="89" grpId="0"/>
      <p:bldP spid="89" grpId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-492" y="-4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4" y="2097868"/>
            <a:ext cx="56268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700" spc="-1500" dirty="0">
                <a:solidFill>
                  <a:srgbClr val="FF4900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3200" spc="-1500" dirty="0">
              <a:solidFill>
                <a:srgbClr val="FF4900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6296" y="0"/>
            <a:ext cx="12192000" cy="6858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FF3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FF3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FF3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FF4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FF4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FF5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FF5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FF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FF5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4845" y="5395993"/>
            <a:ext cx="360000" cy="903833"/>
          </a:xfrm>
          <a:prstGeom prst="rect">
            <a:avLst/>
          </a:prstGeom>
          <a:solidFill>
            <a:srgbClr val="FF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4845" y="5395992"/>
            <a:ext cx="360000" cy="90383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4845" y="5395990"/>
            <a:ext cx="360000" cy="903833"/>
          </a:xfrm>
          <a:prstGeom prst="rect">
            <a:avLst/>
          </a:prstGeom>
          <a:solidFill>
            <a:srgbClr val="FF71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4845" y="5395990"/>
            <a:ext cx="360000" cy="903833"/>
          </a:xfrm>
          <a:prstGeom prst="rect">
            <a:avLst/>
          </a:prstGeom>
          <a:solidFill>
            <a:srgbClr val="FF7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4845" y="5395989"/>
            <a:ext cx="360000" cy="903833"/>
          </a:xfrm>
          <a:prstGeom prst="rect">
            <a:avLst/>
          </a:prstGeom>
          <a:solidFill>
            <a:srgbClr val="FF8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4845" y="5395989"/>
            <a:ext cx="360000" cy="903833"/>
          </a:xfrm>
          <a:prstGeom prst="rect">
            <a:avLst/>
          </a:prstGeom>
          <a:solidFill>
            <a:srgbClr val="FF9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4845" y="5395989"/>
            <a:ext cx="360000" cy="903833"/>
          </a:xfrm>
          <a:prstGeom prst="rect">
            <a:avLst/>
          </a:prstGeom>
          <a:solidFill>
            <a:srgbClr val="FF9F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4845" y="5395988"/>
            <a:ext cx="360000" cy="903833"/>
          </a:xfrm>
          <a:prstGeom prst="rect">
            <a:avLst/>
          </a:prstGeom>
          <a:solidFill>
            <a:srgbClr val="FFAA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4845" y="5395986"/>
            <a:ext cx="360000" cy="903833"/>
          </a:xfrm>
          <a:prstGeom prst="rect">
            <a:avLst/>
          </a:prstGeom>
          <a:solidFill>
            <a:srgbClr val="FFB5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4845" y="5395986"/>
            <a:ext cx="360000" cy="903833"/>
          </a:xfrm>
          <a:prstGeom prst="rect">
            <a:avLst/>
          </a:prstGeom>
          <a:solidFill>
            <a:srgbClr val="FFC1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4845" y="5395985"/>
            <a:ext cx="360000" cy="903833"/>
          </a:xfrm>
          <a:prstGeom prst="rect">
            <a:avLst/>
          </a:prstGeom>
          <a:solidFill>
            <a:srgbClr val="FFCC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380" y="5395983"/>
            <a:ext cx="360000" cy="903833"/>
          </a:xfrm>
          <a:prstGeom prst="rect">
            <a:avLst/>
          </a:prstGeom>
          <a:solidFill>
            <a:srgbClr val="FFD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3915" y="5395967"/>
            <a:ext cx="360000" cy="903833"/>
          </a:xfrm>
          <a:prstGeom prst="rect">
            <a:avLst/>
          </a:prstGeom>
          <a:solidFill>
            <a:srgbClr val="FFE2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3915" y="5395966"/>
            <a:ext cx="360000" cy="903833"/>
          </a:xfrm>
          <a:prstGeom prst="rect">
            <a:avLst/>
          </a:prstGeom>
          <a:solidFill>
            <a:srgbClr val="FFE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3915" y="5395965"/>
            <a:ext cx="360000" cy="903833"/>
          </a:xfrm>
          <a:prstGeom prst="rect">
            <a:avLst/>
          </a:prstGeom>
          <a:solidFill>
            <a:srgbClr val="FFF9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1271969" y="6009836"/>
            <a:ext cx="1856729" cy="1192811"/>
            <a:chOff x="1271969" y="5106532"/>
            <a:chExt cx="1856729" cy="1192811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" t="359" r="1349"/>
            <a:stretch/>
          </p:blipFill>
          <p:spPr>
            <a:xfrm>
              <a:off x="1271969" y="5390890"/>
              <a:ext cx="1198179" cy="908453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>
              <a:off x="1272462" y="5106532"/>
              <a:ext cx="1856236" cy="288001"/>
            </a:xfrm>
            <a:prstGeom prst="rect">
              <a:avLst/>
            </a:prstGeom>
            <a:solidFill>
              <a:srgbClr val="FF4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BREAKFAST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-10565" y="6299798"/>
            <a:ext cx="2483491" cy="55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272462" y="6299185"/>
            <a:ext cx="1200000" cy="288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6:00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272462" y="6009410"/>
            <a:ext cx="1856236" cy="288001"/>
          </a:xfrm>
          <a:prstGeom prst="rect">
            <a:avLst/>
          </a:prstGeom>
          <a:solidFill>
            <a:srgbClr val="FF4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BREAKFAST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472926" y="288252"/>
            <a:ext cx="2196000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rgbClr val="FF4900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Name</a:t>
            </a:r>
            <a:endParaRPr lang="en-GB" sz="2100" dirty="0">
              <a:solidFill>
                <a:srgbClr val="FF4900"/>
              </a:solidFill>
              <a:latin typeface="Gotham Book" pitchFamily="50" charset="0"/>
              <a:ea typeface="Segoe UI" panose="020B0502040204020203" pitchFamily="34" charset="0"/>
              <a:cs typeface="Gotham Book" pitchFamily="50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</p:grpSpPr>
        <p:sp>
          <p:nvSpPr>
            <p:cNvPr id="51" name="Rectangle 50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solidFill>
              <a:srgbClr val="FF4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2470641" y="5333722"/>
            <a:ext cx="828556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CHARLIE                               </a:t>
            </a:r>
            <a:r>
              <a:rPr lang="en-GB" sz="1100" dirty="0" smtClean="0">
                <a:latin typeface="Gotham Medium" panose="02000603030000020004" pitchFamily="2" charset="0"/>
                <a:cs typeface="Gotham Bold" pitchFamily="50" charset="0"/>
              </a:rPr>
              <a:t> </a:t>
            </a:r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LOUISE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0641" y="5762464"/>
            <a:ext cx="828556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err="1" smtClean="0">
                <a:latin typeface="Gotham Book" pitchFamily="50" charset="0"/>
                <a:cs typeface="Gotham Book" pitchFamily="50" charset="0"/>
              </a:rPr>
              <a:t>Stayt</a:t>
            </a:r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                                      Minchin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25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1.25E-6 -0.1314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42" presetClass="path" presetSubtype="0" accel="100000" fill="hold" nodeType="withEffect">
                                  <p:stCondLst>
                                    <p:cond delay="3260"/>
                                  </p:stCondLst>
                                  <p:childTnLst>
                                    <p:animMotion origin="layout" path="M 1.25E-6 -0.13148 L 4.375E-6 3.33333E-6 " pathEditMode="relative" rAng="0" ptsTypes="AA">
                                      <p:cBhvr>
                                        <p:cTn id="3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6481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6260"/>
                            </p:stCondLst>
                            <p:childTnLst>
                              <p:par>
                                <p:cTn id="331" presetID="2" presetClass="entr" presetSubtype="8" accel="49333" decel="50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3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4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1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2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48" dur="150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49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" presetClass="exit" presetSubtype="8" accel="10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xit" presetSubtype="8" accel="10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102" grpId="2"/>
      <p:bldP spid="103" grpId="0" animBg="1"/>
      <p:bldP spid="104" grpId="0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2" grpId="0" animBg="1"/>
      <p:bldP spid="45" grpId="0" animBg="1"/>
      <p:bldP spid="45" grpId="1" animBg="1"/>
      <p:bldP spid="48" grpId="0" animBg="1"/>
      <p:bldP spid="48" grpId="1" animBg="1"/>
      <p:bldP spid="49" grpId="0" animBg="1"/>
      <p:bldP spid="49" grpId="1" animBg="1"/>
      <p:bldP spid="88" grpId="0"/>
      <p:bldP spid="88" grpId="1"/>
      <p:bldP spid="89" grpId="0"/>
      <p:bldP spid="8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4" y="2097868"/>
            <a:ext cx="56268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700" spc="-1500" dirty="0">
                <a:solidFill>
                  <a:srgbClr val="0051B2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3200" spc="-1500" dirty="0">
              <a:solidFill>
                <a:srgbClr val="0051B2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0051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1043" y="0"/>
            <a:ext cx="12192000" cy="6858000"/>
          </a:xfrm>
          <a:prstGeom prst="rect">
            <a:avLst/>
          </a:prstGeom>
          <a:solidFill>
            <a:srgbClr val="0099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05D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016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01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02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027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027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03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0389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048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049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059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5310" y="5395993"/>
            <a:ext cx="360000" cy="903833"/>
          </a:xfrm>
          <a:prstGeom prst="rect">
            <a:avLst/>
          </a:prstGeom>
          <a:solidFill>
            <a:srgbClr val="0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4845" y="5395993"/>
            <a:ext cx="360000" cy="903833"/>
          </a:xfrm>
          <a:prstGeom prst="rect">
            <a:avLst/>
          </a:prstGeom>
          <a:solidFill>
            <a:srgbClr val="06A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4845" y="5395992"/>
            <a:ext cx="360000" cy="903833"/>
          </a:xfrm>
          <a:prstGeom prst="rect">
            <a:avLst/>
          </a:prstGeom>
          <a:solidFill>
            <a:srgbClr val="06AE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4845" y="5395990"/>
            <a:ext cx="360000" cy="903833"/>
          </a:xfrm>
          <a:prstGeom prst="rect">
            <a:avLst/>
          </a:prstGeom>
          <a:solidFill>
            <a:srgbClr val="18B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4845" y="5395990"/>
            <a:ext cx="360000" cy="903833"/>
          </a:xfrm>
          <a:prstGeom prst="rect">
            <a:avLst/>
          </a:prstGeom>
          <a:solidFill>
            <a:srgbClr val="2BB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4845" y="5395989"/>
            <a:ext cx="360000" cy="903833"/>
          </a:xfrm>
          <a:prstGeom prst="rect">
            <a:avLst/>
          </a:prstGeom>
          <a:solidFill>
            <a:srgbClr val="3DC0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4845" y="5395989"/>
            <a:ext cx="360000" cy="903833"/>
          </a:xfrm>
          <a:prstGeom prst="rect">
            <a:avLst/>
          </a:prstGeom>
          <a:solidFill>
            <a:srgbClr val="50C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4845" y="5395989"/>
            <a:ext cx="360000" cy="903833"/>
          </a:xfrm>
          <a:prstGeom prst="rect">
            <a:avLst/>
          </a:prstGeom>
          <a:solidFill>
            <a:srgbClr val="62C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4845" y="5395988"/>
            <a:ext cx="360000" cy="903833"/>
          </a:xfrm>
          <a:prstGeom prst="rect">
            <a:avLst/>
          </a:prstGeom>
          <a:solidFill>
            <a:srgbClr val="74D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4845" y="5395986"/>
            <a:ext cx="360000" cy="903833"/>
          </a:xfrm>
          <a:prstGeom prst="rect">
            <a:avLst/>
          </a:prstGeom>
          <a:solidFill>
            <a:srgbClr val="87D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4845" y="5395986"/>
            <a:ext cx="360000" cy="903833"/>
          </a:xfrm>
          <a:prstGeom prst="rect">
            <a:avLst/>
          </a:prstGeom>
          <a:solidFill>
            <a:srgbClr val="9AD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4845" y="5395985"/>
            <a:ext cx="360000" cy="903833"/>
          </a:xfrm>
          <a:prstGeom prst="rect">
            <a:avLst/>
          </a:prstGeom>
          <a:solidFill>
            <a:srgbClr val="AD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380" y="5395983"/>
            <a:ext cx="360000" cy="903833"/>
          </a:xfrm>
          <a:prstGeom prst="rect">
            <a:avLst/>
          </a:prstGeom>
          <a:solidFill>
            <a:srgbClr val="BEEA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3915" y="5395967"/>
            <a:ext cx="360000" cy="903833"/>
          </a:xfrm>
          <a:prstGeom prst="rect">
            <a:avLst/>
          </a:prstGeom>
          <a:solidFill>
            <a:srgbClr val="D2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3915" y="5395966"/>
            <a:ext cx="360000" cy="903833"/>
          </a:xfrm>
          <a:prstGeom prst="rect">
            <a:avLst/>
          </a:prstGeom>
          <a:solidFill>
            <a:srgbClr val="E3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3915" y="5395965"/>
            <a:ext cx="360000" cy="903833"/>
          </a:xfrm>
          <a:prstGeom prst="rect">
            <a:avLst/>
          </a:prstGeom>
          <a:solidFill>
            <a:srgbClr val="F5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1996" y="5337725"/>
            <a:ext cx="844754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VICTORIA                        </a:t>
            </a:r>
            <a:r>
              <a:rPr lang="en-GB" sz="2000" dirty="0" smtClean="0">
                <a:latin typeface="Gotham Medium" panose="02000603030000020004" pitchFamily="2" charset="0"/>
                <a:cs typeface="Gotham Bold" pitchFamily="50" charset="0"/>
              </a:rPr>
              <a:t> </a:t>
            </a:r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AARON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1997" y="5766467"/>
            <a:ext cx="844754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Fritz                                  </a:t>
            </a:r>
            <a:r>
              <a:rPr lang="en-GB" sz="3200" dirty="0" err="1" smtClean="0">
                <a:latin typeface="Gotham Book" pitchFamily="50" charset="0"/>
                <a:cs typeface="Gotham Book" pitchFamily="50" charset="0"/>
              </a:rPr>
              <a:t>Heselhurst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8:30</a:t>
              </a:r>
            </a:p>
          </p:txBody>
        </p:sp>
      </p:grpSp>
      <p:sp>
        <p:nvSpPr>
          <p:cNvPr id="98" name="Rectangle 97"/>
          <p:cNvSpPr/>
          <p:nvPr/>
        </p:nvSpPr>
        <p:spPr>
          <a:xfrm>
            <a:off x="2472926" y="288252"/>
            <a:ext cx="2196000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rgbClr val="0051B2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Name</a:t>
            </a:r>
            <a:endParaRPr lang="en-GB" sz="2100" dirty="0">
              <a:solidFill>
                <a:srgbClr val="0051B2"/>
              </a:solidFill>
              <a:latin typeface="Gotham Book" pitchFamily="50" charset="0"/>
              <a:ea typeface="Segoe UI" panose="020B0502040204020203" pitchFamily="34" charset="0"/>
              <a:cs typeface="Gotham Book" pitchFamily="50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</p:grpSpPr>
        <p:sp>
          <p:nvSpPr>
            <p:cNvPr id="96" name="Rectangle 95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solidFill>
              <a:srgbClr val="0051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1273883" y="6298502"/>
            <a:ext cx="1200000" cy="288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8:30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274843" y="5108577"/>
            <a:ext cx="2304000" cy="288001"/>
          </a:xfrm>
          <a:prstGeom prst="rect">
            <a:avLst/>
          </a:prstGeom>
          <a:solidFill>
            <a:srgbClr val="0051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BUSINESS LIVE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432929" y="5098843"/>
            <a:ext cx="5759070" cy="290296"/>
            <a:chOff x="2471998" y="4986564"/>
            <a:chExt cx="5753311" cy="290296"/>
          </a:xfrm>
        </p:grpSpPr>
        <p:sp>
          <p:nvSpPr>
            <p:cNvPr id="49" name="Rectangle 48"/>
            <p:cNvSpPr/>
            <p:nvPr/>
          </p:nvSpPr>
          <p:spPr>
            <a:xfrm>
              <a:off x="2831637" y="4986564"/>
              <a:ext cx="5393672" cy="290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@</a:t>
              </a:r>
              <a:r>
                <a:rPr lang="en-GB" sz="2100" dirty="0" err="1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VFritzNews</a:t>
              </a:r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 </a:t>
              </a:r>
              <a:r>
                <a:rPr lang="en-GB" sz="2100" dirty="0" smtClean="0">
                  <a:solidFill>
                    <a:srgbClr val="5EA9DD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|</a:t>
              </a:r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 @</a:t>
              </a:r>
              <a:r>
                <a:rPr lang="en-GB" sz="2100" dirty="0" err="1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BBCAaron</a:t>
              </a:r>
              <a:endParaRPr lang="en-GB" sz="2100" dirty="0">
                <a:solidFill>
                  <a:srgbClr val="5EA9DD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471998" y="4988859"/>
              <a:ext cx="360932" cy="288001"/>
            </a:xfrm>
            <a:prstGeom prst="rect">
              <a:avLst/>
            </a:prstGeom>
            <a:solidFill>
              <a:srgbClr val="5EA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580" y="5002433"/>
              <a:ext cx="315767" cy="256717"/>
            </a:xfrm>
            <a:prstGeom prst="rect">
              <a:avLst/>
            </a:prstGeom>
          </p:spPr>
        </p:pic>
      </p:grpSp>
      <p:sp>
        <p:nvSpPr>
          <p:cNvPr id="54" name="TextBox 53"/>
          <p:cNvSpPr txBox="1"/>
          <p:nvPr/>
        </p:nvSpPr>
        <p:spPr>
          <a:xfrm>
            <a:off x="2466713" y="5288402"/>
            <a:ext cx="844949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0051B2"/>
                </a:solidFill>
                <a:latin typeface="Gotham Medium" panose="02000603030000020004" pitchFamily="2" charset="0"/>
                <a:cs typeface="Gotham Bold" pitchFamily="50" charset="0"/>
              </a:rPr>
              <a:t>#</a:t>
            </a:r>
            <a:r>
              <a:rPr lang="en-GB" sz="6000" dirty="0" err="1" smtClean="0">
                <a:solidFill>
                  <a:srgbClr val="0051B2"/>
                </a:solidFill>
                <a:latin typeface="Gotham Medium" panose="02000603030000020004" pitchFamily="2" charset="0"/>
                <a:cs typeface="Gotham Bold" pitchFamily="50" charset="0"/>
              </a:rPr>
              <a:t>BBCBizLive</a:t>
            </a:r>
            <a:endParaRPr lang="en-GB" sz="6000" dirty="0">
              <a:solidFill>
                <a:srgbClr val="0051B2"/>
              </a:solidFill>
              <a:latin typeface="Gotham Medium" panose="02000603030000020004" pitchFamily="2" charset="0"/>
              <a:cs typeface="Gotham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1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" presetClass="exit" presetSubtype="2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3500"/>
                            </p:stCondLst>
                            <p:childTnLst>
                              <p:par>
                                <p:cTn id="240" presetID="10" presetClass="exit" presetSubtype="0" fill="hold" grpId="2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6760"/>
                            </p:stCondLst>
                            <p:childTnLst>
                              <p:par>
                                <p:cTn id="3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8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8260"/>
                            </p:stCondLst>
                            <p:childTnLst>
                              <p:par>
                                <p:cTn id="3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" presetClass="entr" presetSubtype="8" accel="49333" decel="50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2" dur="150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63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1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102" grpId="2"/>
      <p:bldP spid="103" grpId="0" animBg="1"/>
      <p:bldP spid="104" grpId="0" animBg="1"/>
      <p:bldP spid="52" grpId="0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  <p:bldP spid="89" grpId="0"/>
      <p:bldP spid="89" grpId="1"/>
      <p:bldP spid="98" grpId="0" animBg="1"/>
      <p:bldP spid="98" grpId="1" animBg="1"/>
      <p:bldP spid="108" grpId="0" animBg="1"/>
      <p:bldP spid="47" grpId="0" animBg="1"/>
      <p:bldP spid="54" grpId="0"/>
      <p:bldP spid="5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-492" y="-4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3282554" y="2097868"/>
            <a:ext cx="562689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700" spc="-1500" dirty="0">
                <a:solidFill>
                  <a:srgbClr val="0070C0"/>
                </a:solidFill>
                <a:latin typeface="Gotham Bold" pitchFamily="50" charset="0"/>
                <a:cs typeface="Gotham Bold" pitchFamily="50" charset="0"/>
              </a:rPr>
              <a:t>LIVE</a:t>
            </a:r>
            <a:endParaRPr lang="en-GB" sz="3200" spc="-1500" dirty="0">
              <a:solidFill>
                <a:srgbClr val="0070C0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12192000" y="-2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2191508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07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0077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007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0081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008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008A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008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009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009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00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00A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00A7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4845" y="5395993"/>
            <a:ext cx="360000" cy="903833"/>
          </a:xfrm>
          <a:prstGeom prst="rect">
            <a:avLst/>
          </a:prstGeom>
          <a:solidFill>
            <a:srgbClr val="00AB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4845" y="5395992"/>
            <a:ext cx="360000" cy="903833"/>
          </a:xfrm>
          <a:prstGeom prst="rect">
            <a:avLst/>
          </a:prstGeom>
          <a:solidFill>
            <a:srgbClr val="01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4845" y="5395990"/>
            <a:ext cx="360000" cy="903833"/>
          </a:xfrm>
          <a:prstGeom prst="rect">
            <a:avLst/>
          </a:prstGeom>
          <a:solidFill>
            <a:srgbClr val="14B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4845" y="5395990"/>
            <a:ext cx="360000" cy="903833"/>
          </a:xfrm>
          <a:prstGeom prst="rect">
            <a:avLst/>
          </a:prstGeom>
          <a:solidFill>
            <a:srgbClr val="27BC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4845" y="5395989"/>
            <a:ext cx="360000" cy="903833"/>
          </a:xfrm>
          <a:prstGeom prst="rect">
            <a:avLst/>
          </a:prstGeom>
          <a:solidFill>
            <a:srgbClr val="3AC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4845" y="5395989"/>
            <a:ext cx="360000" cy="903833"/>
          </a:xfrm>
          <a:prstGeom prst="rect">
            <a:avLst/>
          </a:prstGeom>
          <a:solidFill>
            <a:srgbClr val="4CC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4845" y="5395989"/>
            <a:ext cx="360000" cy="903833"/>
          </a:xfrm>
          <a:prstGeom prst="rect">
            <a:avLst/>
          </a:prstGeom>
          <a:solidFill>
            <a:srgbClr val="5F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4845" y="5395988"/>
            <a:ext cx="360000" cy="903833"/>
          </a:xfrm>
          <a:prstGeom prst="rect">
            <a:avLst/>
          </a:prstGeom>
          <a:solidFill>
            <a:srgbClr val="72D3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4845" y="5395986"/>
            <a:ext cx="360000" cy="903833"/>
          </a:xfrm>
          <a:prstGeom prst="rect">
            <a:avLst/>
          </a:prstGeom>
          <a:solidFill>
            <a:srgbClr val="84D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4845" y="5395986"/>
            <a:ext cx="360000" cy="903833"/>
          </a:xfrm>
          <a:prstGeom prst="rect">
            <a:avLst/>
          </a:prstGeom>
          <a:solidFill>
            <a:srgbClr val="98DF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4845" y="5395985"/>
            <a:ext cx="360000" cy="903833"/>
          </a:xfrm>
          <a:prstGeom prst="rect">
            <a:avLst/>
          </a:prstGeom>
          <a:solidFill>
            <a:srgbClr val="ABE5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380" y="5395983"/>
            <a:ext cx="360000" cy="903833"/>
          </a:xfrm>
          <a:prstGeom prst="rect">
            <a:avLst/>
          </a:prstGeom>
          <a:solidFill>
            <a:srgbClr val="BEE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3915" y="5395967"/>
            <a:ext cx="360000" cy="903833"/>
          </a:xfrm>
          <a:prstGeom prst="rect">
            <a:avLst/>
          </a:prstGeom>
          <a:solidFill>
            <a:srgbClr val="D0F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3915" y="5395966"/>
            <a:ext cx="360000" cy="903833"/>
          </a:xfrm>
          <a:prstGeom prst="rect">
            <a:avLst/>
          </a:prstGeom>
          <a:solidFill>
            <a:srgbClr val="E3F6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3915" y="5395965"/>
            <a:ext cx="360000" cy="903833"/>
          </a:xfrm>
          <a:prstGeom prst="rect">
            <a:avLst/>
          </a:prstGeom>
          <a:solidFill>
            <a:srgbClr val="F6FC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1273331" y="6011846"/>
            <a:ext cx="3481105" cy="1192811"/>
            <a:chOff x="1271969" y="5106532"/>
            <a:chExt cx="3481105" cy="1192811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" t="359" r="1349"/>
            <a:stretch/>
          </p:blipFill>
          <p:spPr>
            <a:xfrm>
              <a:off x="1271969" y="5390890"/>
              <a:ext cx="1198179" cy="908453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>
              <a:off x="1272461" y="5106532"/>
              <a:ext cx="3480613" cy="2880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VICTORIA DERBYSHIRE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-10565" y="6299798"/>
            <a:ext cx="2483491" cy="55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273738" y="6297553"/>
            <a:ext cx="1200000" cy="288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9:15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273738" y="6011905"/>
            <a:ext cx="3480292" cy="28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VICTORIA DERBYSHIRE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472926" y="288252"/>
            <a:ext cx="2196000" cy="28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rgbClr val="0070C0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rPr>
              <a:t>Location Name</a:t>
            </a:r>
            <a:endParaRPr lang="en-GB" sz="2100" dirty="0">
              <a:solidFill>
                <a:srgbClr val="0070C0"/>
              </a:solidFill>
              <a:latin typeface="Gotham Book" pitchFamily="50" charset="0"/>
              <a:ea typeface="Segoe UI" panose="020B0502040204020203" pitchFamily="34" charset="0"/>
              <a:cs typeface="Gotham Book" pitchFamily="50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2" y="283884"/>
            <a:ext cx="2472926" cy="288037"/>
            <a:chOff x="2" y="283884"/>
            <a:chExt cx="2472926" cy="288037"/>
          </a:xfrm>
          <a:solidFill>
            <a:srgbClr val="0070C0"/>
          </a:solidFill>
        </p:grpSpPr>
        <p:sp>
          <p:nvSpPr>
            <p:cNvPr id="51" name="Rectangle 50"/>
            <p:cNvSpPr/>
            <p:nvPr/>
          </p:nvSpPr>
          <p:spPr>
            <a:xfrm>
              <a:off x="1272928" y="283920"/>
              <a:ext cx="1200000" cy="2880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LIVE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" y="283884"/>
              <a:ext cx="1272926" cy="2880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2463719" y="5325689"/>
            <a:ext cx="828556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VICTORIA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63719" y="5754431"/>
            <a:ext cx="828556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Derbyshire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6074845" y="5098833"/>
            <a:ext cx="6111099" cy="290296"/>
            <a:chOff x="2471998" y="4986564"/>
            <a:chExt cx="6104988" cy="290296"/>
          </a:xfrm>
        </p:grpSpPr>
        <p:sp>
          <p:nvSpPr>
            <p:cNvPr id="82" name="Rectangle 81"/>
            <p:cNvSpPr/>
            <p:nvPr/>
          </p:nvSpPr>
          <p:spPr>
            <a:xfrm>
              <a:off x="2831637" y="4986564"/>
              <a:ext cx="5745349" cy="290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@</a:t>
              </a:r>
              <a:r>
                <a:rPr lang="en-GB" sz="2100" dirty="0" err="1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vicderbyshire</a:t>
              </a:r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 </a:t>
              </a:r>
              <a:r>
                <a:rPr lang="en-GB" sz="2100" dirty="0" smtClean="0">
                  <a:solidFill>
                    <a:srgbClr val="5EA9DD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|</a:t>
              </a:r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 #</a:t>
              </a:r>
              <a:r>
                <a:rPr lang="en-GB" sz="2100" dirty="0" err="1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VictoriaLIVE</a:t>
              </a:r>
              <a:endParaRPr lang="en-GB" sz="2100" dirty="0">
                <a:solidFill>
                  <a:srgbClr val="5EA9DD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471998" y="4988859"/>
              <a:ext cx="360932" cy="288001"/>
            </a:xfrm>
            <a:prstGeom prst="rect">
              <a:avLst/>
            </a:prstGeom>
            <a:solidFill>
              <a:srgbClr val="5EA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580" y="5002433"/>
              <a:ext cx="315767" cy="2567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518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07407E-6 L 4.58333E-6 -0.13149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2" presetClass="exit" presetSubtype="2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42" presetClass="path" presetSubtype="0" accel="100000" fill="hold" nodeType="withEffect">
                                  <p:stCondLst>
                                    <p:cond delay="3260"/>
                                  </p:stCondLst>
                                  <p:childTnLst>
                                    <p:animMotion origin="layout" path="M 4.58333E-6 -0.13149 L 4.58333E-6 4.07407E-6 " pathEditMode="relative" rAng="0" ptsTypes="AA">
                                      <p:cBhvr>
                                        <p:cTn id="3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74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6260"/>
                            </p:stCondLst>
                            <p:childTnLst>
                              <p:par>
                                <p:cTn id="339" presetID="2" presetClass="entr" presetSubtype="8" accel="49333" decel="50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1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2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2" presetClass="entr" presetSubtype="8" accel="50400" decel="496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9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1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56" dur="1500" fill="hold"/>
                                        <p:tgtEl>
                                          <p:spTgt spid="10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57" presetID="2" presetClass="entr" presetSubtype="8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" presetClass="exit" presetSubtype="8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xit" presetSubtype="8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2" presetClass="exit" presetSubtype="8" accel="10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2" presetClass="exit" presetSubtype="8" accel="10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2" grpId="0"/>
      <p:bldP spid="102" grpId="1"/>
      <p:bldP spid="102" grpId="2"/>
      <p:bldP spid="103" grpId="0" animBg="1"/>
      <p:bldP spid="104" grpId="0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2" grpId="0" animBg="1"/>
      <p:bldP spid="45" grpId="0" animBg="1"/>
      <p:bldP spid="45" grpId="1" animBg="1"/>
      <p:bldP spid="48" grpId="0" animBg="1"/>
      <p:bldP spid="48" grpId="1" animBg="1"/>
      <p:bldP spid="49" grpId="0" animBg="1"/>
      <p:bldP spid="49" grpId="1" animBg="1"/>
      <p:bldP spid="88" grpId="0"/>
      <p:bldP spid="88" grpId="1"/>
      <p:bldP spid="89" grpId="0"/>
      <p:bldP spid="8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072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172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262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35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451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541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63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731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821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92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A11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2929" y="5395993"/>
            <a:ext cx="360000" cy="903833"/>
          </a:xfrm>
          <a:prstGeom prst="rect">
            <a:avLst/>
          </a:prstGeom>
          <a:solidFill>
            <a:srgbClr val="B01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5177" y="5395993"/>
            <a:ext cx="360000" cy="903833"/>
          </a:xfrm>
          <a:prstGeom prst="rect">
            <a:avLst/>
          </a:prstGeom>
          <a:solidFill>
            <a:srgbClr val="BF1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5177" y="5395992"/>
            <a:ext cx="360000" cy="903833"/>
          </a:xfrm>
          <a:prstGeom prst="rect">
            <a:avLst/>
          </a:prstGeom>
          <a:solidFill>
            <a:srgbClr val="CF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5177" y="5395990"/>
            <a:ext cx="360000" cy="903833"/>
          </a:xfrm>
          <a:prstGeom prst="rect">
            <a:avLst/>
          </a:prstGeom>
          <a:solidFill>
            <a:srgbClr val="D3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5177" y="5395990"/>
            <a:ext cx="360000" cy="903833"/>
          </a:xfrm>
          <a:prstGeom prst="rect">
            <a:avLst/>
          </a:prstGeom>
          <a:solidFill>
            <a:srgbClr val="D63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5177" y="5395989"/>
            <a:ext cx="360000" cy="903833"/>
          </a:xfrm>
          <a:prstGeom prst="rect">
            <a:avLst/>
          </a:prstGeom>
          <a:solidFill>
            <a:srgbClr val="DA4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5177" y="5395989"/>
            <a:ext cx="360000" cy="903833"/>
          </a:xfrm>
          <a:prstGeom prst="rect">
            <a:avLst/>
          </a:prstGeom>
          <a:solidFill>
            <a:srgbClr val="DD5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5177" y="5395989"/>
            <a:ext cx="360000" cy="903833"/>
          </a:xfrm>
          <a:prstGeom prst="rect">
            <a:avLst/>
          </a:prstGeom>
          <a:solidFill>
            <a:srgbClr val="E16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5177" y="5395988"/>
            <a:ext cx="360000" cy="903833"/>
          </a:xfrm>
          <a:prstGeom prst="rect">
            <a:avLst/>
          </a:prstGeom>
          <a:solidFill>
            <a:srgbClr val="E47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5177" y="5395986"/>
            <a:ext cx="360000" cy="903833"/>
          </a:xfrm>
          <a:prstGeom prst="rect">
            <a:avLst/>
          </a:prstGeom>
          <a:solidFill>
            <a:srgbClr val="E8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5177" y="5395986"/>
            <a:ext cx="360000" cy="903833"/>
          </a:xfrm>
          <a:prstGeom prst="rect">
            <a:avLst/>
          </a:prstGeom>
          <a:solidFill>
            <a:srgbClr val="EB9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5177" y="5395985"/>
            <a:ext cx="360000" cy="903833"/>
          </a:xfrm>
          <a:prstGeom prst="rect">
            <a:avLst/>
          </a:prstGeom>
          <a:solidFill>
            <a:srgbClr val="EFB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712" y="5395983"/>
            <a:ext cx="360000" cy="903833"/>
          </a:xfrm>
          <a:prstGeom prst="rect">
            <a:avLst/>
          </a:prstGeom>
          <a:solidFill>
            <a:srgbClr val="F2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4247" y="5395967"/>
            <a:ext cx="360000" cy="903833"/>
          </a:xfrm>
          <a:prstGeom prst="rect">
            <a:avLst/>
          </a:prstGeom>
          <a:solidFill>
            <a:srgbClr val="F6D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4247" y="5395966"/>
            <a:ext cx="360000" cy="903833"/>
          </a:xfrm>
          <a:prstGeom prst="rect">
            <a:avLst/>
          </a:prstGeom>
          <a:solidFill>
            <a:srgbClr val="FAE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4247" y="5395965"/>
            <a:ext cx="360000" cy="903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2927" y="5310894"/>
            <a:ext cx="791813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6000" spc="-300" dirty="0" smtClean="0">
                <a:solidFill>
                  <a:schemeClr val="bg1"/>
                </a:solidFill>
                <a:latin typeface="Gotham Medium" panose="02000603030000020004" pitchFamily="2" charset="0"/>
                <a:cs typeface="Gotham Bold" pitchFamily="50" charset="0"/>
              </a:rPr>
              <a:t>BREAKING NEWS</a:t>
            </a:r>
            <a:endParaRPr lang="en-GB" sz="6000" spc="-300" dirty="0">
              <a:solidFill>
                <a:schemeClr val="bg1"/>
              </a:solidFill>
              <a:latin typeface="Gotham Medium" panose="02000603030000020004" pitchFamily="2" charset="0"/>
              <a:cs typeface="Gotham Bold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63" y="5397558"/>
            <a:ext cx="1195149" cy="905713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3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@</a:t>
              </a:r>
              <a:r>
                <a:rPr lang="en-GB" sz="1300" dirty="0" err="1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bbcworld</a:t>
              </a:r>
              <a:endParaRPr lang="en-GB" sz="13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4874932" y="5105891"/>
            <a:ext cx="2628000" cy="28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rgbClr val="C00000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BREAKING NEWS</a:t>
            </a:r>
            <a:endParaRPr lang="en-GB" sz="2100" dirty="0">
              <a:solidFill>
                <a:srgbClr val="C00000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023" y="5105891"/>
            <a:ext cx="4874843" cy="289885"/>
            <a:chOff x="0" y="5106693"/>
            <a:chExt cx="4874843" cy="289885"/>
          </a:xfrm>
        </p:grpSpPr>
        <p:sp>
          <p:nvSpPr>
            <p:cNvPr id="39" name="Rectangle 38"/>
            <p:cNvSpPr/>
            <p:nvPr/>
          </p:nvSpPr>
          <p:spPr>
            <a:xfrm>
              <a:off x="0" y="5106693"/>
              <a:ext cx="1389742" cy="28800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274843" y="5108577"/>
              <a:ext cx="3600000" cy="288001"/>
            </a:xfrm>
            <a:prstGeom prst="rect">
              <a:avLst/>
            </a:prstGeom>
            <a:solidFill>
              <a:srgbClr val="0051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 smtClean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WORLD NEWS AMERICA</a:t>
              </a:r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463719" y="5325689"/>
            <a:ext cx="828556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Gotham Medium" panose="02000603030000020004" pitchFamily="2" charset="0"/>
                <a:cs typeface="Gotham Bold" pitchFamily="50" charset="0"/>
              </a:rPr>
              <a:t>BREAKING HEADLINE</a:t>
            </a:r>
            <a:endParaRPr lang="en-GB" sz="3200" dirty="0">
              <a:solidFill>
                <a:schemeClr val="bg1"/>
              </a:solidFill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63719" y="5754431"/>
            <a:ext cx="828556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Description </a:t>
            </a:r>
            <a:endParaRPr lang="en-GB" sz="3200" dirty="0">
              <a:solidFill>
                <a:schemeClr val="bg1"/>
              </a:solidFill>
              <a:latin typeface="Gotham Book" pitchFamily="50" charset="0"/>
              <a:cs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79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" presetClass="entr" presetSubtype="8" decel="100000" fill="hold" grpId="0" nodeType="withEffect">
                                  <p:stCondLst>
                                    <p:cond delay="262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1" presetClass="entr" presetSubtype="0" fill="hold" grpId="0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5120"/>
                            </p:stCondLst>
                            <p:childTnLst>
                              <p:par>
                                <p:cTn id="251" presetID="1" presetClass="exit" presetSubtype="0" fill="hold" grpId="1" nodeType="afterEffect">
                                  <p:stCondLst>
                                    <p:cond delay="22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1" nodeType="withEffect">
                                  <p:stCondLst>
                                    <p:cond delay="237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" presetClass="exit" presetSubtype="8" accel="100000" fill="hold" grpId="1" nodeType="withEffect">
                                  <p:stCondLst>
                                    <p:cond delay="237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  <p:bldP spid="44" grpId="0" animBg="1"/>
      <p:bldP spid="44" grpId="1" animBg="1"/>
      <p:bldP spid="45" grpId="0"/>
      <p:bldP spid="45" grpId="1"/>
      <p:bldP spid="46" grpId="0"/>
      <p:bldP spid="4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2472934" y="6299828"/>
            <a:ext cx="9719071" cy="288000"/>
          </a:xfrm>
          <a:prstGeom prst="rect">
            <a:avLst/>
          </a:prstGeom>
          <a:solidFill>
            <a:srgbClr val="4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472929" y="5396001"/>
            <a:ext cx="360000" cy="903833"/>
          </a:xfrm>
          <a:prstGeom prst="rect">
            <a:avLst/>
          </a:prstGeom>
          <a:solidFill>
            <a:srgbClr val="FD00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832929" y="5396000"/>
            <a:ext cx="360000" cy="903833"/>
          </a:xfrm>
          <a:prstGeom prst="rect">
            <a:avLst/>
          </a:prstGeom>
          <a:solidFill>
            <a:srgbClr val="F90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192929" y="5395998"/>
            <a:ext cx="360000" cy="903833"/>
          </a:xfrm>
          <a:prstGeom prst="rect">
            <a:avLst/>
          </a:prstGeom>
          <a:solidFill>
            <a:srgbClr val="F50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3552929" y="5395998"/>
            <a:ext cx="360000" cy="903833"/>
          </a:xfrm>
          <a:prstGeom prst="rect">
            <a:avLst/>
          </a:prstGeom>
          <a:solidFill>
            <a:srgbClr val="F1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912929" y="5395997"/>
            <a:ext cx="360000" cy="903833"/>
          </a:xfrm>
          <a:prstGeom prst="rect">
            <a:avLst/>
          </a:prstGeom>
          <a:solidFill>
            <a:srgbClr val="EE0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272929" y="5395997"/>
            <a:ext cx="360000" cy="903833"/>
          </a:xfrm>
          <a:prstGeom prst="rect">
            <a:avLst/>
          </a:prstGeom>
          <a:solidFill>
            <a:srgbClr val="EA0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632929" y="5395997"/>
            <a:ext cx="360000" cy="903833"/>
          </a:xfrm>
          <a:prstGeom prst="rect">
            <a:avLst/>
          </a:prstGeom>
          <a:solidFill>
            <a:srgbClr val="E60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992929" y="5395996"/>
            <a:ext cx="360000" cy="903833"/>
          </a:xfrm>
          <a:prstGeom prst="rect">
            <a:avLst/>
          </a:prstGeom>
          <a:solidFill>
            <a:srgbClr val="E3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352929" y="5395994"/>
            <a:ext cx="360000" cy="903833"/>
          </a:xfrm>
          <a:prstGeom prst="rect">
            <a:avLst/>
          </a:prstGeom>
          <a:solidFill>
            <a:srgbClr val="DF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712929" y="5395994"/>
            <a:ext cx="360000" cy="903833"/>
          </a:xfrm>
          <a:prstGeom prst="rect">
            <a:avLst/>
          </a:prstGeom>
          <a:solidFill>
            <a:srgbClr val="DB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72929" y="5395993"/>
            <a:ext cx="360000" cy="903833"/>
          </a:xfrm>
          <a:prstGeom prst="rect">
            <a:avLst/>
          </a:prstGeom>
          <a:solidFill>
            <a:srgbClr val="D70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35310" y="5395993"/>
            <a:ext cx="360000" cy="903833"/>
          </a:xfrm>
          <a:prstGeom prst="rect">
            <a:avLst/>
          </a:prstGeom>
          <a:solidFill>
            <a:srgbClr val="D40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794845" y="5395993"/>
            <a:ext cx="360000" cy="903833"/>
          </a:xfrm>
          <a:prstGeom prst="rect">
            <a:avLst/>
          </a:prstGeom>
          <a:solidFill>
            <a:srgbClr val="CF0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154845" y="5395992"/>
            <a:ext cx="360000" cy="903833"/>
          </a:xfrm>
          <a:prstGeom prst="rect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514845" y="5395990"/>
            <a:ext cx="360000" cy="903833"/>
          </a:xfrm>
          <a:prstGeom prst="rect">
            <a:avLst/>
          </a:prstGeom>
          <a:solidFill>
            <a:srgbClr val="D01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874845" y="5395990"/>
            <a:ext cx="360000" cy="903833"/>
          </a:xfrm>
          <a:prstGeom prst="rect">
            <a:avLst/>
          </a:prstGeom>
          <a:solidFill>
            <a:srgbClr val="D42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8234845" y="5395989"/>
            <a:ext cx="360000" cy="903833"/>
          </a:xfrm>
          <a:prstGeom prst="rect">
            <a:avLst/>
          </a:prstGeom>
          <a:solidFill>
            <a:srgbClr val="D73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8594845" y="5395989"/>
            <a:ext cx="360000" cy="903833"/>
          </a:xfrm>
          <a:prstGeom prst="rect">
            <a:avLst/>
          </a:prstGeom>
          <a:solidFill>
            <a:srgbClr val="DB4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8954845" y="5395989"/>
            <a:ext cx="360000" cy="903833"/>
          </a:xfrm>
          <a:prstGeom prst="rect">
            <a:avLst/>
          </a:prstGeom>
          <a:solidFill>
            <a:srgbClr val="DF5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9314845" y="5395988"/>
            <a:ext cx="360000" cy="903833"/>
          </a:xfrm>
          <a:prstGeom prst="rect">
            <a:avLst/>
          </a:prstGeom>
          <a:solidFill>
            <a:srgbClr val="E37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9674845" y="5395986"/>
            <a:ext cx="360000" cy="903833"/>
          </a:xfrm>
          <a:prstGeom prst="rect">
            <a:avLst/>
          </a:prstGeom>
          <a:solidFill>
            <a:srgbClr val="E78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10034845" y="5395986"/>
            <a:ext cx="360000" cy="903833"/>
          </a:xfrm>
          <a:prstGeom prst="rect">
            <a:avLst/>
          </a:prstGeom>
          <a:solidFill>
            <a:srgbClr val="EA9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10394845" y="5395985"/>
            <a:ext cx="360000" cy="903833"/>
          </a:xfrm>
          <a:prstGeom prst="rect">
            <a:avLst/>
          </a:prstGeom>
          <a:solidFill>
            <a:srgbClr val="EEA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0754380" y="5395983"/>
            <a:ext cx="360000" cy="903833"/>
          </a:xfrm>
          <a:prstGeom prst="rect">
            <a:avLst/>
          </a:prstGeom>
          <a:solidFill>
            <a:srgbClr val="F2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1113915" y="5395967"/>
            <a:ext cx="360000" cy="903833"/>
          </a:xfrm>
          <a:prstGeom prst="rect">
            <a:avLst/>
          </a:prstGeom>
          <a:solidFill>
            <a:srgbClr val="F6D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1473915" y="5395966"/>
            <a:ext cx="360000" cy="903833"/>
          </a:xfrm>
          <a:prstGeom prst="rect">
            <a:avLst/>
          </a:prstGeom>
          <a:solidFill>
            <a:srgbClr val="F9E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1833915" y="5395965"/>
            <a:ext cx="360000" cy="903833"/>
          </a:xfrm>
          <a:prstGeom prst="rect">
            <a:avLst/>
          </a:prstGeom>
          <a:solidFill>
            <a:srgbClr val="FDF6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2471996" y="5324278"/>
            <a:ext cx="844754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MARK KERMODE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1997" y="5753020"/>
            <a:ext cx="844754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Film critic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t="359" r="1349"/>
          <a:stretch/>
        </p:blipFill>
        <p:spPr>
          <a:xfrm>
            <a:off x="1272928" y="5395965"/>
            <a:ext cx="1200000" cy="903833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2" y="6299794"/>
            <a:ext cx="2472929" cy="558207"/>
            <a:chOff x="0" y="6299794"/>
            <a:chExt cx="2472929" cy="558206"/>
          </a:xfrm>
        </p:grpSpPr>
        <p:sp>
          <p:nvSpPr>
            <p:cNvPr id="91" name="Rectangle 90"/>
            <p:cNvSpPr/>
            <p:nvPr/>
          </p:nvSpPr>
          <p:spPr>
            <a:xfrm>
              <a:off x="0" y="6299794"/>
              <a:ext cx="2472928" cy="55820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72929" y="6299828"/>
              <a:ext cx="1200000" cy="28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00" dirty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rPr>
                <a:t>8:30</a:t>
              </a:r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1273883" y="6298502"/>
            <a:ext cx="1200000" cy="288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17:45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274843" y="5108577"/>
            <a:ext cx="2700000" cy="28800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 smtClean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rPr>
              <a:t>THE FILM REVIEW</a:t>
            </a:r>
            <a:endParaRPr lang="en-GB" sz="2100" dirty="0">
              <a:solidFill>
                <a:schemeClr val="bg1"/>
              </a:solidFill>
              <a:latin typeface="Gotham Bold" pitchFamily="50" charset="0"/>
              <a:ea typeface="Segoe UI" panose="020B0502040204020203" pitchFamily="34" charset="0"/>
              <a:cs typeface="Gotham Bold" pitchFamily="50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7874902" y="5104567"/>
            <a:ext cx="4317103" cy="291120"/>
            <a:chOff x="2471998" y="4985740"/>
            <a:chExt cx="4312786" cy="291120"/>
          </a:xfrm>
        </p:grpSpPr>
        <p:sp>
          <p:nvSpPr>
            <p:cNvPr id="49" name="Rectangle 48"/>
            <p:cNvSpPr/>
            <p:nvPr/>
          </p:nvSpPr>
          <p:spPr>
            <a:xfrm>
              <a:off x="2831637" y="4985740"/>
              <a:ext cx="3953147" cy="291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100" dirty="0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@</a:t>
              </a:r>
              <a:r>
                <a:rPr lang="en-GB" sz="2100" dirty="0" err="1" smtClean="0">
                  <a:solidFill>
                    <a:srgbClr val="5EA9DD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rPr>
                <a:t>KermodeMovie</a:t>
              </a:r>
              <a:endParaRPr lang="en-GB" sz="2100" dirty="0">
                <a:solidFill>
                  <a:srgbClr val="5EA9DD"/>
                </a:solidFill>
                <a:latin typeface="Gotham Book" pitchFamily="50" charset="0"/>
                <a:ea typeface="Segoe UI" panose="020B0502040204020203" pitchFamily="34" charset="0"/>
                <a:cs typeface="Gotham Book" pitchFamily="50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471998" y="4988859"/>
              <a:ext cx="360932" cy="288001"/>
            </a:xfrm>
            <a:prstGeom prst="rect">
              <a:avLst/>
            </a:prstGeom>
            <a:solidFill>
              <a:srgbClr val="5EA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GB" sz="2100" dirty="0">
                <a:solidFill>
                  <a:schemeClr val="bg1"/>
                </a:solidFill>
                <a:latin typeface="Gotham Bold" pitchFamily="50" charset="0"/>
                <a:ea typeface="Segoe UI" panose="020B0502040204020203" pitchFamily="34" charset="0"/>
                <a:cs typeface="Gotham Bold" pitchFamily="50" charset="0"/>
              </a:endParaRPr>
            </a:p>
          </p:txBody>
        </p: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580" y="5002433"/>
              <a:ext cx="315767" cy="256717"/>
            </a:xfrm>
            <a:prstGeom prst="rect">
              <a:avLst/>
            </a:prstGeom>
          </p:spPr>
        </p:pic>
      </p:grpSp>
      <p:sp>
        <p:nvSpPr>
          <p:cNvPr id="82" name="Rectangle 81"/>
          <p:cNvSpPr/>
          <p:nvPr/>
        </p:nvSpPr>
        <p:spPr>
          <a:xfrm>
            <a:off x="2472929" y="5397940"/>
            <a:ext cx="360000" cy="903833"/>
          </a:xfrm>
          <a:prstGeom prst="rect">
            <a:avLst/>
          </a:prstGeom>
          <a:solidFill>
            <a:srgbClr val="FD00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3" name="Rectangle 82"/>
          <p:cNvSpPr/>
          <p:nvPr/>
        </p:nvSpPr>
        <p:spPr>
          <a:xfrm>
            <a:off x="2832929" y="5397939"/>
            <a:ext cx="360000" cy="903833"/>
          </a:xfrm>
          <a:prstGeom prst="rect">
            <a:avLst/>
          </a:prstGeom>
          <a:solidFill>
            <a:srgbClr val="F90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4" name="Rectangle 83"/>
          <p:cNvSpPr/>
          <p:nvPr/>
        </p:nvSpPr>
        <p:spPr>
          <a:xfrm>
            <a:off x="3192929" y="5397937"/>
            <a:ext cx="360000" cy="903833"/>
          </a:xfrm>
          <a:prstGeom prst="rect">
            <a:avLst/>
          </a:prstGeom>
          <a:solidFill>
            <a:srgbClr val="F50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5" name="Rectangle 84"/>
          <p:cNvSpPr/>
          <p:nvPr/>
        </p:nvSpPr>
        <p:spPr>
          <a:xfrm>
            <a:off x="3552929" y="5397937"/>
            <a:ext cx="360000" cy="903833"/>
          </a:xfrm>
          <a:prstGeom prst="rect">
            <a:avLst/>
          </a:prstGeom>
          <a:solidFill>
            <a:srgbClr val="F1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6" name="Rectangle 85"/>
          <p:cNvSpPr/>
          <p:nvPr/>
        </p:nvSpPr>
        <p:spPr>
          <a:xfrm>
            <a:off x="3912929" y="5397936"/>
            <a:ext cx="360000" cy="903833"/>
          </a:xfrm>
          <a:prstGeom prst="rect">
            <a:avLst/>
          </a:prstGeom>
          <a:solidFill>
            <a:srgbClr val="EE0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7" name="Rectangle 86"/>
          <p:cNvSpPr/>
          <p:nvPr/>
        </p:nvSpPr>
        <p:spPr>
          <a:xfrm>
            <a:off x="4272929" y="5397936"/>
            <a:ext cx="360000" cy="903833"/>
          </a:xfrm>
          <a:prstGeom prst="rect">
            <a:avLst/>
          </a:prstGeom>
          <a:solidFill>
            <a:srgbClr val="EA0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0" name="Rectangle 89"/>
          <p:cNvSpPr/>
          <p:nvPr/>
        </p:nvSpPr>
        <p:spPr>
          <a:xfrm>
            <a:off x="4632929" y="5397936"/>
            <a:ext cx="360000" cy="903833"/>
          </a:xfrm>
          <a:prstGeom prst="rect">
            <a:avLst/>
          </a:prstGeom>
          <a:solidFill>
            <a:srgbClr val="E60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4992929" y="5397935"/>
            <a:ext cx="360000" cy="903833"/>
          </a:xfrm>
          <a:prstGeom prst="rect">
            <a:avLst/>
          </a:prstGeom>
          <a:solidFill>
            <a:srgbClr val="E3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4" name="Rectangle 93"/>
          <p:cNvSpPr/>
          <p:nvPr/>
        </p:nvSpPr>
        <p:spPr>
          <a:xfrm>
            <a:off x="5352929" y="5397933"/>
            <a:ext cx="360000" cy="903833"/>
          </a:xfrm>
          <a:prstGeom prst="rect">
            <a:avLst/>
          </a:prstGeom>
          <a:solidFill>
            <a:srgbClr val="DF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5712929" y="5397933"/>
            <a:ext cx="360000" cy="903833"/>
          </a:xfrm>
          <a:prstGeom prst="rect">
            <a:avLst/>
          </a:prstGeom>
          <a:solidFill>
            <a:srgbClr val="DB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7" name="Rectangle 96"/>
          <p:cNvSpPr/>
          <p:nvPr/>
        </p:nvSpPr>
        <p:spPr>
          <a:xfrm>
            <a:off x="6072929" y="5397932"/>
            <a:ext cx="360000" cy="903833"/>
          </a:xfrm>
          <a:prstGeom prst="rect">
            <a:avLst/>
          </a:prstGeom>
          <a:solidFill>
            <a:srgbClr val="D70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5" name="Rectangle 104"/>
          <p:cNvSpPr/>
          <p:nvPr/>
        </p:nvSpPr>
        <p:spPr>
          <a:xfrm>
            <a:off x="6435310" y="5397932"/>
            <a:ext cx="360000" cy="903833"/>
          </a:xfrm>
          <a:prstGeom prst="rect">
            <a:avLst/>
          </a:prstGeom>
          <a:solidFill>
            <a:srgbClr val="D40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6" name="Rectangle 105"/>
          <p:cNvSpPr/>
          <p:nvPr/>
        </p:nvSpPr>
        <p:spPr>
          <a:xfrm>
            <a:off x="6794845" y="5397932"/>
            <a:ext cx="360000" cy="903833"/>
          </a:xfrm>
          <a:prstGeom prst="rect">
            <a:avLst/>
          </a:prstGeom>
          <a:solidFill>
            <a:srgbClr val="CF0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7" name="Rectangle 106"/>
          <p:cNvSpPr/>
          <p:nvPr/>
        </p:nvSpPr>
        <p:spPr>
          <a:xfrm>
            <a:off x="7154845" y="5397931"/>
            <a:ext cx="360000" cy="903833"/>
          </a:xfrm>
          <a:prstGeom prst="rect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9" name="Rectangle 108"/>
          <p:cNvSpPr/>
          <p:nvPr/>
        </p:nvSpPr>
        <p:spPr>
          <a:xfrm>
            <a:off x="7514845" y="5397929"/>
            <a:ext cx="360000" cy="903833"/>
          </a:xfrm>
          <a:prstGeom prst="rect">
            <a:avLst/>
          </a:prstGeom>
          <a:solidFill>
            <a:srgbClr val="D01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0" name="Rectangle 109"/>
          <p:cNvSpPr/>
          <p:nvPr/>
        </p:nvSpPr>
        <p:spPr>
          <a:xfrm>
            <a:off x="7874845" y="5397929"/>
            <a:ext cx="360000" cy="903833"/>
          </a:xfrm>
          <a:prstGeom prst="rect">
            <a:avLst/>
          </a:prstGeom>
          <a:solidFill>
            <a:srgbClr val="D42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1" name="Rectangle 110"/>
          <p:cNvSpPr/>
          <p:nvPr/>
        </p:nvSpPr>
        <p:spPr>
          <a:xfrm>
            <a:off x="8234845" y="5397928"/>
            <a:ext cx="360000" cy="903833"/>
          </a:xfrm>
          <a:prstGeom prst="rect">
            <a:avLst/>
          </a:prstGeom>
          <a:solidFill>
            <a:srgbClr val="D73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2" name="Rectangle 111"/>
          <p:cNvSpPr/>
          <p:nvPr/>
        </p:nvSpPr>
        <p:spPr>
          <a:xfrm>
            <a:off x="8594845" y="5397928"/>
            <a:ext cx="360000" cy="903833"/>
          </a:xfrm>
          <a:prstGeom prst="rect">
            <a:avLst/>
          </a:prstGeom>
          <a:solidFill>
            <a:srgbClr val="DB4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3" name="Rectangle 112"/>
          <p:cNvSpPr/>
          <p:nvPr/>
        </p:nvSpPr>
        <p:spPr>
          <a:xfrm>
            <a:off x="8954845" y="5397928"/>
            <a:ext cx="360000" cy="903833"/>
          </a:xfrm>
          <a:prstGeom prst="rect">
            <a:avLst/>
          </a:prstGeom>
          <a:solidFill>
            <a:srgbClr val="DF5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4" name="Rectangle 113"/>
          <p:cNvSpPr/>
          <p:nvPr/>
        </p:nvSpPr>
        <p:spPr>
          <a:xfrm>
            <a:off x="9314845" y="5397927"/>
            <a:ext cx="360000" cy="903833"/>
          </a:xfrm>
          <a:prstGeom prst="rect">
            <a:avLst/>
          </a:prstGeom>
          <a:solidFill>
            <a:srgbClr val="E37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5" name="Rectangle 114"/>
          <p:cNvSpPr/>
          <p:nvPr/>
        </p:nvSpPr>
        <p:spPr>
          <a:xfrm>
            <a:off x="9674845" y="5397925"/>
            <a:ext cx="360000" cy="903833"/>
          </a:xfrm>
          <a:prstGeom prst="rect">
            <a:avLst/>
          </a:prstGeom>
          <a:solidFill>
            <a:srgbClr val="E78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6" name="Rectangle 115"/>
          <p:cNvSpPr/>
          <p:nvPr/>
        </p:nvSpPr>
        <p:spPr>
          <a:xfrm>
            <a:off x="10034845" y="5397925"/>
            <a:ext cx="360000" cy="903833"/>
          </a:xfrm>
          <a:prstGeom prst="rect">
            <a:avLst/>
          </a:prstGeom>
          <a:solidFill>
            <a:srgbClr val="EA9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7" name="Rectangle 116"/>
          <p:cNvSpPr/>
          <p:nvPr/>
        </p:nvSpPr>
        <p:spPr>
          <a:xfrm>
            <a:off x="10394845" y="5397924"/>
            <a:ext cx="360000" cy="903833"/>
          </a:xfrm>
          <a:prstGeom prst="rect">
            <a:avLst/>
          </a:prstGeom>
          <a:solidFill>
            <a:srgbClr val="EEA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8" name="Rectangle 117"/>
          <p:cNvSpPr/>
          <p:nvPr/>
        </p:nvSpPr>
        <p:spPr>
          <a:xfrm>
            <a:off x="10754380" y="5397922"/>
            <a:ext cx="360000" cy="903833"/>
          </a:xfrm>
          <a:prstGeom prst="rect">
            <a:avLst/>
          </a:prstGeom>
          <a:solidFill>
            <a:srgbClr val="F2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19" name="Rectangle 118"/>
          <p:cNvSpPr/>
          <p:nvPr/>
        </p:nvSpPr>
        <p:spPr>
          <a:xfrm>
            <a:off x="11113915" y="5397906"/>
            <a:ext cx="360000" cy="903833"/>
          </a:xfrm>
          <a:prstGeom prst="rect">
            <a:avLst/>
          </a:prstGeom>
          <a:solidFill>
            <a:srgbClr val="F6D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20" name="Rectangle 119"/>
          <p:cNvSpPr/>
          <p:nvPr/>
        </p:nvSpPr>
        <p:spPr>
          <a:xfrm>
            <a:off x="11473915" y="5397905"/>
            <a:ext cx="360000" cy="903833"/>
          </a:xfrm>
          <a:prstGeom prst="rect">
            <a:avLst/>
          </a:prstGeom>
          <a:solidFill>
            <a:srgbClr val="F9E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21" name="Rectangle 120"/>
          <p:cNvSpPr/>
          <p:nvPr/>
        </p:nvSpPr>
        <p:spPr>
          <a:xfrm>
            <a:off x="11833915" y="5397904"/>
            <a:ext cx="360000" cy="903833"/>
          </a:xfrm>
          <a:prstGeom prst="rect">
            <a:avLst/>
          </a:prstGeom>
          <a:solidFill>
            <a:srgbClr val="FDF6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22" name="TextBox 121"/>
          <p:cNvSpPr txBox="1"/>
          <p:nvPr/>
        </p:nvSpPr>
        <p:spPr>
          <a:xfrm>
            <a:off x="2464921" y="5324278"/>
            <a:ext cx="844754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The Hunger Games: Mockingjay Part 2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464922" y="5754959"/>
            <a:ext cx="844754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Lionsgate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672095" y="5105432"/>
            <a:ext cx="4317103" cy="288437"/>
            <a:chOff x="7874845" y="4827291"/>
            <a:chExt cx="4317103" cy="288437"/>
          </a:xfrm>
        </p:grpSpPr>
        <p:grpSp>
          <p:nvGrpSpPr>
            <p:cNvPr id="124" name="Group 123"/>
            <p:cNvGrpSpPr/>
            <p:nvPr/>
          </p:nvGrpSpPr>
          <p:grpSpPr>
            <a:xfrm>
              <a:off x="7874845" y="4827727"/>
              <a:ext cx="4317103" cy="288001"/>
              <a:chOff x="2471998" y="4988859"/>
              <a:chExt cx="4312786" cy="288001"/>
            </a:xfrm>
          </p:grpSpPr>
          <p:sp>
            <p:nvSpPr>
              <p:cNvPr id="125" name="Rectangle 124"/>
              <p:cNvSpPr/>
              <p:nvPr/>
            </p:nvSpPr>
            <p:spPr>
              <a:xfrm>
                <a:off x="2831637" y="4990072"/>
                <a:ext cx="3953147" cy="286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2100" dirty="0" smtClean="0">
                    <a:solidFill>
                      <a:srgbClr val="FF6600"/>
                    </a:solidFill>
                    <a:latin typeface="Gotham Book" pitchFamily="50" charset="0"/>
                    <a:ea typeface="Segoe UI" panose="020B0502040204020203" pitchFamily="34" charset="0"/>
                    <a:cs typeface="Gotham Book" pitchFamily="50" charset="0"/>
                  </a:rPr>
                  <a:t>12A</a:t>
                </a:r>
                <a:endParaRPr lang="en-GB" sz="2100" dirty="0">
                  <a:solidFill>
                    <a:srgbClr val="FF6600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2471998" y="4988859"/>
                <a:ext cx="360932" cy="288001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GB" sz="2100" dirty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endParaRPr>
              </a:p>
            </p:txBody>
          </p:sp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0597" y="4827291"/>
              <a:ext cx="288437" cy="288437"/>
            </a:xfrm>
            <a:prstGeom prst="rect">
              <a:avLst/>
            </a:prstGeom>
          </p:spPr>
        </p:pic>
      </p:grpSp>
      <p:sp>
        <p:nvSpPr>
          <p:cNvPr id="128" name="Rectangle 127"/>
          <p:cNvSpPr/>
          <p:nvPr/>
        </p:nvSpPr>
        <p:spPr>
          <a:xfrm>
            <a:off x="2472929" y="5391587"/>
            <a:ext cx="360000" cy="903833"/>
          </a:xfrm>
          <a:prstGeom prst="rect">
            <a:avLst/>
          </a:prstGeom>
          <a:solidFill>
            <a:srgbClr val="FD00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29" name="Rectangle 128"/>
          <p:cNvSpPr/>
          <p:nvPr/>
        </p:nvSpPr>
        <p:spPr>
          <a:xfrm>
            <a:off x="2832929" y="5391586"/>
            <a:ext cx="360000" cy="903833"/>
          </a:xfrm>
          <a:prstGeom prst="rect">
            <a:avLst/>
          </a:prstGeom>
          <a:solidFill>
            <a:srgbClr val="F90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0" name="Rectangle 129"/>
          <p:cNvSpPr/>
          <p:nvPr/>
        </p:nvSpPr>
        <p:spPr>
          <a:xfrm>
            <a:off x="3192929" y="5391584"/>
            <a:ext cx="360000" cy="903833"/>
          </a:xfrm>
          <a:prstGeom prst="rect">
            <a:avLst/>
          </a:prstGeom>
          <a:solidFill>
            <a:srgbClr val="F50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1" name="Rectangle 130"/>
          <p:cNvSpPr/>
          <p:nvPr/>
        </p:nvSpPr>
        <p:spPr>
          <a:xfrm>
            <a:off x="3552929" y="5391584"/>
            <a:ext cx="360000" cy="903833"/>
          </a:xfrm>
          <a:prstGeom prst="rect">
            <a:avLst/>
          </a:prstGeom>
          <a:solidFill>
            <a:srgbClr val="F1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2" name="Rectangle 131"/>
          <p:cNvSpPr/>
          <p:nvPr/>
        </p:nvSpPr>
        <p:spPr>
          <a:xfrm>
            <a:off x="3912929" y="5391583"/>
            <a:ext cx="360000" cy="903833"/>
          </a:xfrm>
          <a:prstGeom prst="rect">
            <a:avLst/>
          </a:prstGeom>
          <a:solidFill>
            <a:srgbClr val="EE0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3" name="Rectangle 132"/>
          <p:cNvSpPr/>
          <p:nvPr/>
        </p:nvSpPr>
        <p:spPr>
          <a:xfrm>
            <a:off x="4272929" y="5391583"/>
            <a:ext cx="360000" cy="903833"/>
          </a:xfrm>
          <a:prstGeom prst="rect">
            <a:avLst/>
          </a:prstGeom>
          <a:solidFill>
            <a:srgbClr val="EA0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4" name="Rectangle 133"/>
          <p:cNvSpPr/>
          <p:nvPr/>
        </p:nvSpPr>
        <p:spPr>
          <a:xfrm>
            <a:off x="4632929" y="5391583"/>
            <a:ext cx="360000" cy="903833"/>
          </a:xfrm>
          <a:prstGeom prst="rect">
            <a:avLst/>
          </a:prstGeom>
          <a:solidFill>
            <a:srgbClr val="E60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5" name="Rectangle 134"/>
          <p:cNvSpPr/>
          <p:nvPr/>
        </p:nvSpPr>
        <p:spPr>
          <a:xfrm>
            <a:off x="4992929" y="5391582"/>
            <a:ext cx="360000" cy="903833"/>
          </a:xfrm>
          <a:prstGeom prst="rect">
            <a:avLst/>
          </a:prstGeom>
          <a:solidFill>
            <a:srgbClr val="E3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6" name="Rectangle 135"/>
          <p:cNvSpPr/>
          <p:nvPr/>
        </p:nvSpPr>
        <p:spPr>
          <a:xfrm>
            <a:off x="5352929" y="5391580"/>
            <a:ext cx="360000" cy="903833"/>
          </a:xfrm>
          <a:prstGeom prst="rect">
            <a:avLst/>
          </a:prstGeom>
          <a:solidFill>
            <a:srgbClr val="DF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7" name="Rectangle 136"/>
          <p:cNvSpPr/>
          <p:nvPr/>
        </p:nvSpPr>
        <p:spPr>
          <a:xfrm>
            <a:off x="5712929" y="5391580"/>
            <a:ext cx="360000" cy="903833"/>
          </a:xfrm>
          <a:prstGeom prst="rect">
            <a:avLst/>
          </a:prstGeom>
          <a:solidFill>
            <a:srgbClr val="DB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8" name="Rectangle 137"/>
          <p:cNvSpPr/>
          <p:nvPr/>
        </p:nvSpPr>
        <p:spPr>
          <a:xfrm>
            <a:off x="6072929" y="5391579"/>
            <a:ext cx="360000" cy="903833"/>
          </a:xfrm>
          <a:prstGeom prst="rect">
            <a:avLst/>
          </a:prstGeom>
          <a:solidFill>
            <a:srgbClr val="D70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9" name="Rectangle 138"/>
          <p:cNvSpPr/>
          <p:nvPr/>
        </p:nvSpPr>
        <p:spPr>
          <a:xfrm>
            <a:off x="6435310" y="5391579"/>
            <a:ext cx="360000" cy="903833"/>
          </a:xfrm>
          <a:prstGeom prst="rect">
            <a:avLst/>
          </a:prstGeom>
          <a:solidFill>
            <a:srgbClr val="D40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0" name="Rectangle 139"/>
          <p:cNvSpPr/>
          <p:nvPr/>
        </p:nvSpPr>
        <p:spPr>
          <a:xfrm>
            <a:off x="6794845" y="5391579"/>
            <a:ext cx="360000" cy="903833"/>
          </a:xfrm>
          <a:prstGeom prst="rect">
            <a:avLst/>
          </a:prstGeom>
          <a:solidFill>
            <a:srgbClr val="CF0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1" name="Rectangle 140"/>
          <p:cNvSpPr/>
          <p:nvPr/>
        </p:nvSpPr>
        <p:spPr>
          <a:xfrm>
            <a:off x="7154845" y="5391578"/>
            <a:ext cx="360000" cy="903833"/>
          </a:xfrm>
          <a:prstGeom prst="rect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2" name="Rectangle 141"/>
          <p:cNvSpPr/>
          <p:nvPr/>
        </p:nvSpPr>
        <p:spPr>
          <a:xfrm>
            <a:off x="7514845" y="5391576"/>
            <a:ext cx="360000" cy="903833"/>
          </a:xfrm>
          <a:prstGeom prst="rect">
            <a:avLst/>
          </a:prstGeom>
          <a:solidFill>
            <a:srgbClr val="D01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3" name="Rectangle 142"/>
          <p:cNvSpPr/>
          <p:nvPr/>
        </p:nvSpPr>
        <p:spPr>
          <a:xfrm>
            <a:off x="7874845" y="5391576"/>
            <a:ext cx="360000" cy="903833"/>
          </a:xfrm>
          <a:prstGeom prst="rect">
            <a:avLst/>
          </a:prstGeom>
          <a:solidFill>
            <a:srgbClr val="D42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4" name="Rectangle 143"/>
          <p:cNvSpPr/>
          <p:nvPr/>
        </p:nvSpPr>
        <p:spPr>
          <a:xfrm>
            <a:off x="8234845" y="5391575"/>
            <a:ext cx="360000" cy="903833"/>
          </a:xfrm>
          <a:prstGeom prst="rect">
            <a:avLst/>
          </a:prstGeom>
          <a:solidFill>
            <a:srgbClr val="D73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5" name="Rectangle 144"/>
          <p:cNvSpPr/>
          <p:nvPr/>
        </p:nvSpPr>
        <p:spPr>
          <a:xfrm>
            <a:off x="8594845" y="5391575"/>
            <a:ext cx="360000" cy="903833"/>
          </a:xfrm>
          <a:prstGeom prst="rect">
            <a:avLst/>
          </a:prstGeom>
          <a:solidFill>
            <a:srgbClr val="DB4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6" name="Rectangle 145"/>
          <p:cNvSpPr/>
          <p:nvPr/>
        </p:nvSpPr>
        <p:spPr>
          <a:xfrm>
            <a:off x="8954845" y="5391575"/>
            <a:ext cx="360000" cy="903833"/>
          </a:xfrm>
          <a:prstGeom prst="rect">
            <a:avLst/>
          </a:prstGeom>
          <a:solidFill>
            <a:srgbClr val="DF5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7" name="Rectangle 146"/>
          <p:cNvSpPr/>
          <p:nvPr/>
        </p:nvSpPr>
        <p:spPr>
          <a:xfrm>
            <a:off x="9314845" y="5391574"/>
            <a:ext cx="360000" cy="903833"/>
          </a:xfrm>
          <a:prstGeom prst="rect">
            <a:avLst/>
          </a:prstGeom>
          <a:solidFill>
            <a:srgbClr val="E37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8" name="Rectangle 147"/>
          <p:cNvSpPr/>
          <p:nvPr/>
        </p:nvSpPr>
        <p:spPr>
          <a:xfrm>
            <a:off x="9674845" y="5391572"/>
            <a:ext cx="360000" cy="903833"/>
          </a:xfrm>
          <a:prstGeom prst="rect">
            <a:avLst/>
          </a:prstGeom>
          <a:solidFill>
            <a:srgbClr val="E78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9" name="Rectangle 148"/>
          <p:cNvSpPr/>
          <p:nvPr/>
        </p:nvSpPr>
        <p:spPr>
          <a:xfrm>
            <a:off x="10034845" y="5391572"/>
            <a:ext cx="360000" cy="903833"/>
          </a:xfrm>
          <a:prstGeom prst="rect">
            <a:avLst/>
          </a:prstGeom>
          <a:solidFill>
            <a:srgbClr val="EA9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50" name="Rectangle 149"/>
          <p:cNvSpPr/>
          <p:nvPr/>
        </p:nvSpPr>
        <p:spPr>
          <a:xfrm>
            <a:off x="10394845" y="5391571"/>
            <a:ext cx="360000" cy="903833"/>
          </a:xfrm>
          <a:prstGeom prst="rect">
            <a:avLst/>
          </a:prstGeom>
          <a:solidFill>
            <a:srgbClr val="EEA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51" name="Rectangle 150"/>
          <p:cNvSpPr/>
          <p:nvPr/>
        </p:nvSpPr>
        <p:spPr>
          <a:xfrm>
            <a:off x="10754380" y="5391569"/>
            <a:ext cx="360000" cy="903833"/>
          </a:xfrm>
          <a:prstGeom prst="rect">
            <a:avLst/>
          </a:prstGeom>
          <a:solidFill>
            <a:srgbClr val="F2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52" name="Rectangle 151"/>
          <p:cNvSpPr/>
          <p:nvPr/>
        </p:nvSpPr>
        <p:spPr>
          <a:xfrm>
            <a:off x="11113915" y="5391553"/>
            <a:ext cx="360000" cy="903833"/>
          </a:xfrm>
          <a:prstGeom prst="rect">
            <a:avLst/>
          </a:prstGeom>
          <a:solidFill>
            <a:srgbClr val="F6D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53" name="Rectangle 152"/>
          <p:cNvSpPr/>
          <p:nvPr/>
        </p:nvSpPr>
        <p:spPr>
          <a:xfrm>
            <a:off x="11473915" y="5391552"/>
            <a:ext cx="360000" cy="903833"/>
          </a:xfrm>
          <a:prstGeom prst="rect">
            <a:avLst/>
          </a:prstGeom>
          <a:solidFill>
            <a:srgbClr val="F9E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54" name="Rectangle 153"/>
          <p:cNvSpPr/>
          <p:nvPr/>
        </p:nvSpPr>
        <p:spPr>
          <a:xfrm>
            <a:off x="11833915" y="5391551"/>
            <a:ext cx="360000" cy="903833"/>
          </a:xfrm>
          <a:prstGeom prst="rect">
            <a:avLst/>
          </a:prstGeom>
          <a:solidFill>
            <a:srgbClr val="FDF6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55" name="TextBox 154"/>
          <p:cNvSpPr txBox="1"/>
          <p:nvPr/>
        </p:nvSpPr>
        <p:spPr>
          <a:xfrm>
            <a:off x="2465876" y="5320357"/>
            <a:ext cx="844754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Steve Jobs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465877" y="5751038"/>
            <a:ext cx="844754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Universal Pictures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671974" y="5107051"/>
            <a:ext cx="4317103" cy="290343"/>
            <a:chOff x="9671140" y="3264133"/>
            <a:chExt cx="4317103" cy="290343"/>
          </a:xfrm>
        </p:grpSpPr>
        <p:grpSp>
          <p:nvGrpSpPr>
            <p:cNvPr id="158" name="Group 157"/>
            <p:cNvGrpSpPr/>
            <p:nvPr/>
          </p:nvGrpSpPr>
          <p:grpSpPr>
            <a:xfrm>
              <a:off x="9671140" y="3264133"/>
              <a:ext cx="4317103" cy="288001"/>
              <a:chOff x="2471998" y="4988859"/>
              <a:chExt cx="4312786" cy="288001"/>
            </a:xfrm>
          </p:grpSpPr>
          <p:sp>
            <p:nvSpPr>
              <p:cNvPr id="160" name="Rectangle 159"/>
              <p:cNvSpPr/>
              <p:nvPr/>
            </p:nvSpPr>
            <p:spPr>
              <a:xfrm>
                <a:off x="2831637" y="4990072"/>
                <a:ext cx="3953147" cy="286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2100" dirty="0" smtClean="0">
                    <a:solidFill>
                      <a:srgbClr val="FF0000"/>
                    </a:solidFill>
                    <a:latin typeface="Gotham Book" pitchFamily="50" charset="0"/>
                    <a:ea typeface="Segoe UI" panose="020B0502040204020203" pitchFamily="34" charset="0"/>
                    <a:cs typeface="Gotham Book" pitchFamily="50" charset="0"/>
                  </a:rPr>
                  <a:t>15</a:t>
                </a:r>
                <a:endParaRPr lang="en-GB" sz="2100" dirty="0">
                  <a:solidFill>
                    <a:srgbClr val="FF0000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endParaRPr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2471998" y="4988859"/>
                <a:ext cx="360932" cy="28800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GB" sz="2100" dirty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endParaRP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6614" y="3264133"/>
              <a:ext cx="290343" cy="290343"/>
            </a:xfrm>
            <a:prstGeom prst="rect">
              <a:avLst/>
            </a:prstGeom>
          </p:spPr>
        </p:pic>
      </p:grpSp>
      <p:sp>
        <p:nvSpPr>
          <p:cNvPr id="162" name="Rectangle 161"/>
          <p:cNvSpPr/>
          <p:nvPr/>
        </p:nvSpPr>
        <p:spPr>
          <a:xfrm>
            <a:off x="2479049" y="5393741"/>
            <a:ext cx="360000" cy="903833"/>
          </a:xfrm>
          <a:prstGeom prst="rect">
            <a:avLst/>
          </a:prstGeom>
          <a:solidFill>
            <a:srgbClr val="FD00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3" name="Rectangle 162"/>
          <p:cNvSpPr/>
          <p:nvPr/>
        </p:nvSpPr>
        <p:spPr>
          <a:xfrm>
            <a:off x="2839049" y="5393740"/>
            <a:ext cx="360000" cy="903833"/>
          </a:xfrm>
          <a:prstGeom prst="rect">
            <a:avLst/>
          </a:prstGeom>
          <a:solidFill>
            <a:srgbClr val="F90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4" name="Rectangle 163"/>
          <p:cNvSpPr/>
          <p:nvPr/>
        </p:nvSpPr>
        <p:spPr>
          <a:xfrm>
            <a:off x="3199049" y="5393738"/>
            <a:ext cx="360000" cy="903833"/>
          </a:xfrm>
          <a:prstGeom prst="rect">
            <a:avLst/>
          </a:prstGeom>
          <a:solidFill>
            <a:srgbClr val="F50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5" name="Rectangle 164"/>
          <p:cNvSpPr/>
          <p:nvPr/>
        </p:nvSpPr>
        <p:spPr>
          <a:xfrm>
            <a:off x="3559049" y="5393738"/>
            <a:ext cx="360000" cy="903833"/>
          </a:xfrm>
          <a:prstGeom prst="rect">
            <a:avLst/>
          </a:prstGeom>
          <a:solidFill>
            <a:srgbClr val="F1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6" name="Rectangle 165"/>
          <p:cNvSpPr/>
          <p:nvPr/>
        </p:nvSpPr>
        <p:spPr>
          <a:xfrm>
            <a:off x="3919049" y="5393737"/>
            <a:ext cx="360000" cy="903833"/>
          </a:xfrm>
          <a:prstGeom prst="rect">
            <a:avLst/>
          </a:prstGeom>
          <a:solidFill>
            <a:srgbClr val="EE0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7" name="Rectangle 166"/>
          <p:cNvSpPr/>
          <p:nvPr/>
        </p:nvSpPr>
        <p:spPr>
          <a:xfrm>
            <a:off x="4279049" y="5393737"/>
            <a:ext cx="360000" cy="903833"/>
          </a:xfrm>
          <a:prstGeom prst="rect">
            <a:avLst/>
          </a:prstGeom>
          <a:solidFill>
            <a:srgbClr val="EA0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8" name="Rectangle 167"/>
          <p:cNvSpPr/>
          <p:nvPr/>
        </p:nvSpPr>
        <p:spPr>
          <a:xfrm>
            <a:off x="4639049" y="5393737"/>
            <a:ext cx="360000" cy="903833"/>
          </a:xfrm>
          <a:prstGeom prst="rect">
            <a:avLst/>
          </a:prstGeom>
          <a:solidFill>
            <a:srgbClr val="E60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9" name="Rectangle 168"/>
          <p:cNvSpPr/>
          <p:nvPr/>
        </p:nvSpPr>
        <p:spPr>
          <a:xfrm>
            <a:off x="4999049" y="5393736"/>
            <a:ext cx="360000" cy="903833"/>
          </a:xfrm>
          <a:prstGeom prst="rect">
            <a:avLst/>
          </a:prstGeom>
          <a:solidFill>
            <a:srgbClr val="E3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0" name="Rectangle 169"/>
          <p:cNvSpPr/>
          <p:nvPr/>
        </p:nvSpPr>
        <p:spPr>
          <a:xfrm>
            <a:off x="5359049" y="5393734"/>
            <a:ext cx="360000" cy="903833"/>
          </a:xfrm>
          <a:prstGeom prst="rect">
            <a:avLst/>
          </a:prstGeom>
          <a:solidFill>
            <a:srgbClr val="DF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1" name="Rectangle 170"/>
          <p:cNvSpPr/>
          <p:nvPr/>
        </p:nvSpPr>
        <p:spPr>
          <a:xfrm>
            <a:off x="5719049" y="5393734"/>
            <a:ext cx="360000" cy="903833"/>
          </a:xfrm>
          <a:prstGeom prst="rect">
            <a:avLst/>
          </a:prstGeom>
          <a:solidFill>
            <a:srgbClr val="DB0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2" name="Rectangle 171"/>
          <p:cNvSpPr/>
          <p:nvPr/>
        </p:nvSpPr>
        <p:spPr>
          <a:xfrm>
            <a:off x="6079049" y="5393733"/>
            <a:ext cx="360000" cy="903833"/>
          </a:xfrm>
          <a:prstGeom prst="rect">
            <a:avLst/>
          </a:prstGeom>
          <a:solidFill>
            <a:srgbClr val="D70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3" name="Rectangle 172"/>
          <p:cNvSpPr/>
          <p:nvPr/>
        </p:nvSpPr>
        <p:spPr>
          <a:xfrm>
            <a:off x="6441430" y="5393733"/>
            <a:ext cx="360000" cy="903833"/>
          </a:xfrm>
          <a:prstGeom prst="rect">
            <a:avLst/>
          </a:prstGeom>
          <a:solidFill>
            <a:srgbClr val="D40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4" name="Rectangle 173"/>
          <p:cNvSpPr/>
          <p:nvPr/>
        </p:nvSpPr>
        <p:spPr>
          <a:xfrm>
            <a:off x="6800965" y="5393733"/>
            <a:ext cx="360000" cy="903833"/>
          </a:xfrm>
          <a:prstGeom prst="rect">
            <a:avLst/>
          </a:prstGeom>
          <a:solidFill>
            <a:srgbClr val="CF0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5" name="Rectangle 174"/>
          <p:cNvSpPr/>
          <p:nvPr/>
        </p:nvSpPr>
        <p:spPr>
          <a:xfrm>
            <a:off x="7160965" y="5393732"/>
            <a:ext cx="360000" cy="903833"/>
          </a:xfrm>
          <a:prstGeom prst="rect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6" name="Rectangle 175"/>
          <p:cNvSpPr/>
          <p:nvPr/>
        </p:nvSpPr>
        <p:spPr>
          <a:xfrm>
            <a:off x="7520965" y="5393730"/>
            <a:ext cx="360000" cy="903833"/>
          </a:xfrm>
          <a:prstGeom prst="rect">
            <a:avLst/>
          </a:prstGeom>
          <a:solidFill>
            <a:srgbClr val="D01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7" name="Rectangle 176"/>
          <p:cNvSpPr/>
          <p:nvPr/>
        </p:nvSpPr>
        <p:spPr>
          <a:xfrm>
            <a:off x="7880965" y="5393730"/>
            <a:ext cx="360000" cy="903833"/>
          </a:xfrm>
          <a:prstGeom prst="rect">
            <a:avLst/>
          </a:prstGeom>
          <a:solidFill>
            <a:srgbClr val="D42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8" name="Rectangle 177"/>
          <p:cNvSpPr/>
          <p:nvPr/>
        </p:nvSpPr>
        <p:spPr>
          <a:xfrm>
            <a:off x="8240965" y="5393729"/>
            <a:ext cx="360000" cy="903833"/>
          </a:xfrm>
          <a:prstGeom prst="rect">
            <a:avLst/>
          </a:prstGeom>
          <a:solidFill>
            <a:srgbClr val="D73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9" name="Rectangle 178"/>
          <p:cNvSpPr/>
          <p:nvPr/>
        </p:nvSpPr>
        <p:spPr>
          <a:xfrm>
            <a:off x="8600965" y="5393729"/>
            <a:ext cx="360000" cy="903833"/>
          </a:xfrm>
          <a:prstGeom prst="rect">
            <a:avLst/>
          </a:prstGeom>
          <a:solidFill>
            <a:srgbClr val="DB4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0" name="Rectangle 179"/>
          <p:cNvSpPr/>
          <p:nvPr/>
        </p:nvSpPr>
        <p:spPr>
          <a:xfrm>
            <a:off x="8960965" y="5393729"/>
            <a:ext cx="360000" cy="903833"/>
          </a:xfrm>
          <a:prstGeom prst="rect">
            <a:avLst/>
          </a:prstGeom>
          <a:solidFill>
            <a:srgbClr val="DF5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1" name="Rectangle 180"/>
          <p:cNvSpPr/>
          <p:nvPr/>
        </p:nvSpPr>
        <p:spPr>
          <a:xfrm>
            <a:off x="9320965" y="5393728"/>
            <a:ext cx="360000" cy="903833"/>
          </a:xfrm>
          <a:prstGeom prst="rect">
            <a:avLst/>
          </a:prstGeom>
          <a:solidFill>
            <a:srgbClr val="E37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2" name="Rectangle 181"/>
          <p:cNvSpPr/>
          <p:nvPr/>
        </p:nvSpPr>
        <p:spPr>
          <a:xfrm>
            <a:off x="9680965" y="5393726"/>
            <a:ext cx="360000" cy="903833"/>
          </a:xfrm>
          <a:prstGeom prst="rect">
            <a:avLst/>
          </a:prstGeom>
          <a:solidFill>
            <a:srgbClr val="E78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3" name="Rectangle 182"/>
          <p:cNvSpPr/>
          <p:nvPr/>
        </p:nvSpPr>
        <p:spPr>
          <a:xfrm>
            <a:off x="10040965" y="5393726"/>
            <a:ext cx="360000" cy="903833"/>
          </a:xfrm>
          <a:prstGeom prst="rect">
            <a:avLst/>
          </a:prstGeom>
          <a:solidFill>
            <a:srgbClr val="EA9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4" name="Rectangle 183"/>
          <p:cNvSpPr/>
          <p:nvPr/>
        </p:nvSpPr>
        <p:spPr>
          <a:xfrm>
            <a:off x="10400965" y="5393725"/>
            <a:ext cx="360000" cy="903833"/>
          </a:xfrm>
          <a:prstGeom prst="rect">
            <a:avLst/>
          </a:prstGeom>
          <a:solidFill>
            <a:srgbClr val="EEA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5" name="Rectangle 184"/>
          <p:cNvSpPr/>
          <p:nvPr/>
        </p:nvSpPr>
        <p:spPr>
          <a:xfrm>
            <a:off x="10760500" y="5393723"/>
            <a:ext cx="360000" cy="903833"/>
          </a:xfrm>
          <a:prstGeom prst="rect">
            <a:avLst/>
          </a:prstGeom>
          <a:solidFill>
            <a:srgbClr val="F2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6" name="Rectangle 185"/>
          <p:cNvSpPr/>
          <p:nvPr/>
        </p:nvSpPr>
        <p:spPr>
          <a:xfrm>
            <a:off x="11120035" y="5393707"/>
            <a:ext cx="360000" cy="903833"/>
          </a:xfrm>
          <a:prstGeom prst="rect">
            <a:avLst/>
          </a:prstGeom>
          <a:solidFill>
            <a:srgbClr val="F6D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7" name="Rectangle 186"/>
          <p:cNvSpPr/>
          <p:nvPr/>
        </p:nvSpPr>
        <p:spPr>
          <a:xfrm>
            <a:off x="11480035" y="5393706"/>
            <a:ext cx="360000" cy="903833"/>
          </a:xfrm>
          <a:prstGeom prst="rect">
            <a:avLst/>
          </a:prstGeom>
          <a:solidFill>
            <a:srgbClr val="F9E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8" name="Rectangle 187"/>
          <p:cNvSpPr/>
          <p:nvPr/>
        </p:nvSpPr>
        <p:spPr>
          <a:xfrm>
            <a:off x="11840035" y="5393705"/>
            <a:ext cx="360000" cy="903833"/>
          </a:xfrm>
          <a:prstGeom prst="rect">
            <a:avLst/>
          </a:prstGeom>
          <a:solidFill>
            <a:srgbClr val="FDF6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9" name="TextBox 188"/>
          <p:cNvSpPr txBox="1"/>
          <p:nvPr/>
        </p:nvSpPr>
        <p:spPr>
          <a:xfrm>
            <a:off x="2471996" y="5322511"/>
            <a:ext cx="844754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Medium" panose="02000603030000020004" pitchFamily="2" charset="0"/>
                <a:cs typeface="Gotham Bold" pitchFamily="50" charset="0"/>
              </a:rPr>
              <a:t>Inside Out</a:t>
            </a:r>
            <a:endParaRPr lang="en-GB" sz="3200" dirty="0">
              <a:latin typeface="Gotham Medium" panose="02000603030000020004" pitchFamily="2" charset="0"/>
              <a:cs typeface="Gotham Bold" pitchFamily="50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471997" y="5753192"/>
            <a:ext cx="844754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Gotham Book" pitchFamily="50" charset="0"/>
                <a:cs typeface="Gotham Book" pitchFamily="50" charset="0"/>
              </a:rPr>
              <a:t>Disney Pixar</a:t>
            </a:r>
            <a:endParaRPr lang="en-GB" sz="3200" dirty="0">
              <a:latin typeface="Gotham Book" pitchFamily="50" charset="0"/>
              <a:cs typeface="Gotham Book" pitchFamily="50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679049" y="5102105"/>
            <a:ext cx="4317103" cy="288001"/>
            <a:chOff x="9671974" y="1399840"/>
            <a:chExt cx="4317103" cy="288001"/>
          </a:xfrm>
        </p:grpSpPr>
        <p:grpSp>
          <p:nvGrpSpPr>
            <p:cNvPr id="192" name="Group 191"/>
            <p:cNvGrpSpPr/>
            <p:nvPr/>
          </p:nvGrpSpPr>
          <p:grpSpPr>
            <a:xfrm>
              <a:off x="9671974" y="1399840"/>
              <a:ext cx="4317103" cy="288001"/>
              <a:chOff x="2471998" y="4988859"/>
              <a:chExt cx="4312786" cy="288001"/>
            </a:xfrm>
          </p:grpSpPr>
          <p:sp>
            <p:nvSpPr>
              <p:cNvPr id="194" name="Rectangle 193"/>
              <p:cNvSpPr/>
              <p:nvPr/>
            </p:nvSpPr>
            <p:spPr>
              <a:xfrm>
                <a:off x="2831637" y="4990072"/>
                <a:ext cx="3953147" cy="286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2100" dirty="0">
                    <a:solidFill>
                      <a:srgbClr val="00FF00"/>
                    </a:solidFill>
                    <a:latin typeface="Gotham Book" pitchFamily="50" charset="0"/>
                    <a:ea typeface="Segoe UI" panose="020B0502040204020203" pitchFamily="34" charset="0"/>
                    <a:cs typeface="Gotham Book" pitchFamily="50" charset="0"/>
                  </a:rPr>
                  <a:t>U</a:t>
                </a:r>
                <a:endParaRPr lang="en-GB" sz="2100" dirty="0">
                  <a:solidFill>
                    <a:srgbClr val="00FF00"/>
                  </a:solidFill>
                  <a:latin typeface="Gotham Book" pitchFamily="50" charset="0"/>
                  <a:ea typeface="Segoe UI" panose="020B0502040204020203" pitchFamily="34" charset="0"/>
                  <a:cs typeface="Gotham Book" pitchFamily="50" charset="0"/>
                </a:endParaRPr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2471998" y="4988859"/>
                <a:ext cx="360932" cy="288001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GB" sz="2100" dirty="0">
                  <a:solidFill>
                    <a:schemeClr val="bg1"/>
                  </a:solidFill>
                  <a:latin typeface="Gotham Bold" pitchFamily="50" charset="0"/>
                  <a:ea typeface="Segoe UI" panose="020B0502040204020203" pitchFamily="34" charset="0"/>
                  <a:cs typeface="Gotham Bold" pitchFamily="50" charset="0"/>
                </a:endParaRPr>
              </a:p>
            </p:txBody>
          </p:sp>
        </p:grp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2491" y="1400107"/>
              <a:ext cx="359147" cy="2873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89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" presetClass="exit" presetSubtype="2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36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6500"/>
                            </p:stCondLst>
                            <p:childTnLst>
                              <p:par>
                                <p:cTn id="3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6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4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5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5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6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6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6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7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7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7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7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8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8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8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8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9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9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9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0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0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0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0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1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1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1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2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3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3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3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4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4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4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4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5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5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55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5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2" presetClass="exit" presetSubtype="2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6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3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6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9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2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8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4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7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0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4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4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5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5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5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5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6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6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6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6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7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7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7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8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8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8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8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9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9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0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0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0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0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0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0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1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1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1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1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2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2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2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0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3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3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0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4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4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4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4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5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5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5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5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0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6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6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6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6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7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7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5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9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1" presetID="2" presetClass="exit" presetSubtype="2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5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7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0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3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6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9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2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5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8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1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4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7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0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3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6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9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2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5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8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1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4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0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6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2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5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9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2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5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8" presetID="10" presetClass="entr" presetSubtype="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1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4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7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0" presetID="10" presetClass="entr" presetSubtype="0" fill="hold" grpId="0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3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6" presetID="10" presetClass="entr" presetSubtype="0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2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8" presetID="10" presetClass="entr" presetSubtype="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7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0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3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6" presetID="10" presetClass="entr" presetSubtype="0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2" presetID="10" presetClass="entr" presetSubtype="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8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1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7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4" presetID="19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presetID="19" presetClass="emph" presetSubtype="0" fill="hold" grpId="1" nodeType="withEffect">
                                  <p:stCondLst>
                                    <p:cond delay="2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6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4" presetID="19" presetClass="emph" presetSubtype="0" fill="hold" grpId="1" nodeType="withEffect">
                                  <p:stCondLst>
                                    <p:cond delay="2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9" presetID="19" presetClass="emph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4" presetID="19" presetClass="emph" presetSubtype="0" fill="hold" grpId="1" nodeType="withEffect">
                                  <p:stCondLst>
                                    <p:cond delay="2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7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9" presetID="19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8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8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4" presetID="19" presetClass="emph" presetSubtype="0" fill="hold" grpId="1" nodeType="withEffect">
                                  <p:stCondLst>
                                    <p:cond delay="2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8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8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9" presetID="19" presetClass="emph" presetSubtype="0" fill="hold" grpId="1" nodeType="withEffect">
                                  <p:stCondLst>
                                    <p:cond delay="2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9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9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4" presetID="19" presetClass="emph" presetSubtype="0" fill="hold" grpId="1" nodeType="withEffect">
                                  <p:stCondLst>
                                    <p:cond delay="2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9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9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9" presetID="19" presetClass="emph" presetSubtype="0" fill="hold" grpId="1" nodeType="withEffect">
                                  <p:stCondLst>
                                    <p:cond delay="2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0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0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3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4" presetID="19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0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0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9" presetID="19" presetClass="emph" presetSubtype="0" fill="hold" grpId="1" nodeType="withEffect">
                                  <p:stCondLst>
                                    <p:cond delay="3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1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1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4" presetID="19" presetClass="emph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1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1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9" presetID="19" presetClass="emph" presetSubtype="0" fill="hold" grpId="1" nodeType="withEffect">
                                  <p:stCondLst>
                                    <p:cond delay="3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2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2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4" presetID="19" presetClass="emph" presetSubtype="0" fill="hold" grpId="1" nodeType="withEffect">
                                  <p:stCondLst>
                                    <p:cond delay="3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2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2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9" presetID="19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0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3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3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4" presetID="19" presetClass="emph" presetSubtype="0" fill="hold" grpId="1" nodeType="withEffect">
                                  <p:stCondLst>
                                    <p:cond delay="3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3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3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9" presetID="19" presetClass="emph" presetSubtype="0" fill="hold" grpId="1" nodeType="withEffect">
                                  <p:stCondLst>
                                    <p:cond delay="37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4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4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4" presetID="19" presetClass="emph" presetSubtype="0" fill="hold" grpId="1" nodeType="withEffect">
                                  <p:stCondLst>
                                    <p:cond delay="38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4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4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9" presetID="19" presetClass="emph" presetSubtype="0" fill="hold" grpId="1" nodeType="withEffect">
                                  <p:stCondLst>
                                    <p:cond delay="39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5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5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4" presetID="19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5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5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9" presetID="19" presetClass="emph" presetSubtype="0" fill="hold" grpId="1" nodeType="withEffect">
                                  <p:stCondLst>
                                    <p:cond delay="41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0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6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6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4" presetID="19" presetClass="emph" presetSubtype="0" fill="hold" grpId="1" nodeType="withEffect">
                                  <p:stCondLst>
                                    <p:cond delay="42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6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6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9" presetID="19" presetClass="emph" presetSubtype="0" fill="hold" grpId="1" nodeType="withEffect">
                                  <p:stCondLst>
                                    <p:cond delay="43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7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7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4" presetID="19" presetClass="emph" presetSubtype="0" fill="hold" grpId="1" nodeType="withEffect">
                                  <p:stCondLst>
                                    <p:cond delay="44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7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7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9" presetID="19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8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8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4" presetID="19" presetClass="emph" presetSubtype="0" fill="hold" grpId="1" nodeType="withEffect">
                                  <p:stCondLst>
                                    <p:cond delay="46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8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8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9" presetID="1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3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5" presetID="1" presetClass="exit" presetSubtype="0" fill="hold" grpId="1" nodeType="withEffect">
                                  <p:stCondLst>
                                    <p:cond delay="262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7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0" presetID="10" presetClass="exit" presetSubtype="0" fill="hold" grpId="2" nodeType="withEffect">
                                  <p:stCondLst>
                                    <p:cond delay="2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3" presetID="10" presetClass="exit" presetSubtype="0" fill="hold" grpId="2" nodeType="withEffect">
                                  <p:stCondLst>
                                    <p:cond delay="25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6" presetID="10" presetClass="exit" presetSubtype="0" fill="hold" grpId="2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9" presetID="10" presetClass="exit" presetSubtype="0" fill="hold" grpId="2" nodeType="withEffect">
                                  <p:stCondLst>
                                    <p:cond delay="25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2" presetID="10" presetClass="exit" presetSubtype="0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5" presetID="10" presetClass="exit" presetSubtype="0" fill="hold" grpId="2" nodeType="withEffect">
                                  <p:stCondLst>
                                    <p:cond delay="25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8" presetID="10" presetClass="exit" presetSubtype="0" fill="hold" grpId="2" nodeType="withEffect">
                                  <p:stCondLst>
                                    <p:cond delay="25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1" presetID="10" presetClass="exit" presetSubtype="0" fill="hold" grpId="2" nodeType="withEffect">
                                  <p:stCondLst>
                                    <p:cond delay="2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4" presetID="10" presetClass="exit" presetSubtype="0" fill="hold" grpId="2" nodeType="withEffect">
                                  <p:stCondLst>
                                    <p:cond delay="25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7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0" presetID="10" presetClass="exit" presetSubtype="0" fill="hold" grpId="2" nodeType="withEffect">
                                  <p:stCondLst>
                                    <p:cond delay="26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3" presetID="10" presetClass="exit" presetSubtype="0" fill="hold" grpId="2" nodeType="withEffect">
                                  <p:stCondLst>
                                    <p:cond delay="26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6" presetID="10" presetClass="exit" presetSubtype="0" fill="hold" grpId="2" nodeType="withEffect">
                                  <p:stCondLst>
                                    <p:cond delay="26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9" presetID="10" presetClass="exit" presetSubtype="0" fill="hold" grpId="2" nodeType="withEffect">
                                  <p:stCondLst>
                                    <p:cond delay="26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2" presetID="10" presetClass="exit" presetSubtype="0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5" presetID="10" presetClass="exit" presetSubtype="0" fill="hold" grpId="2" nodeType="withEffect">
                                  <p:stCondLst>
                                    <p:cond delay="26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8" presetID="10" presetClass="exit" presetSubtype="0" fill="hold" grpId="2" nodeType="withEffect">
                                  <p:stCondLst>
                                    <p:cond delay="267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1" presetID="10" presetClass="exit" presetSubtype="0" fill="hold" grpId="2" nodeType="withEffect">
                                  <p:stCondLst>
                                    <p:cond delay="26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4" presetID="10" presetClass="exit" presetSubtype="0" fill="hold" grpId="2" nodeType="withEffect">
                                  <p:stCondLst>
                                    <p:cond delay="26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7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0" presetID="10" presetClass="exit" presetSubtype="0" fill="hold" grpId="2" nodeType="withEffect">
                                  <p:stCondLst>
                                    <p:cond delay="2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3" presetID="10" presetClass="exit" presetSubtype="0" fill="hold" grpId="2" nodeType="withEffect">
                                  <p:stCondLst>
                                    <p:cond delay="2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6" presetID="10" presetClass="exit" presetSubtype="0" fill="hold" grpId="2" nodeType="withEffect">
                                  <p:stCondLst>
                                    <p:cond delay="27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9" presetID="10" presetClass="exit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2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5" presetID="10" presetClass="exit" presetSubtype="0" fill="hold" grpId="2" nodeType="withEffect">
                                  <p:stCondLst>
                                    <p:cond delay="27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8" presetID="2" presetClass="exit" presetSubtype="2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7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8" grpId="0"/>
      <p:bldP spid="88" grpId="1"/>
      <p:bldP spid="89" grpId="0"/>
      <p:bldP spid="89" grpId="1"/>
      <p:bldP spid="108" grpId="0" animBg="1"/>
      <p:bldP spid="47" grpId="0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90" grpId="0" animBg="1"/>
      <p:bldP spid="90" grpId="1" animBg="1"/>
      <p:bldP spid="90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7" grpId="0" animBg="1"/>
      <p:bldP spid="97" grpId="1" animBg="1"/>
      <p:bldP spid="97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/>
      <p:bldP spid="122" grpId="1"/>
      <p:bldP spid="123" grpId="0"/>
      <p:bldP spid="123" grpId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  <p:bldP spid="135" grpId="0" animBg="1"/>
      <p:bldP spid="135" grpId="1" animBg="1"/>
      <p:bldP spid="135" grpId="2" animBg="1"/>
      <p:bldP spid="136" grpId="0" animBg="1"/>
      <p:bldP spid="136" grpId="1" animBg="1"/>
      <p:bldP spid="136" grpId="2" animBg="1"/>
      <p:bldP spid="137" grpId="0" animBg="1"/>
      <p:bldP spid="137" grpId="1" animBg="1"/>
      <p:bldP spid="137" grpId="2" animBg="1"/>
      <p:bldP spid="138" grpId="0" animBg="1"/>
      <p:bldP spid="138" grpId="1" animBg="1"/>
      <p:bldP spid="138" grpId="2" animBg="1"/>
      <p:bldP spid="139" grpId="0" animBg="1"/>
      <p:bldP spid="139" grpId="1" animBg="1"/>
      <p:bldP spid="139" grpId="2" animBg="1"/>
      <p:bldP spid="140" grpId="0" animBg="1"/>
      <p:bldP spid="140" grpId="1" animBg="1"/>
      <p:bldP spid="140" grpId="2" animBg="1"/>
      <p:bldP spid="141" grpId="0" animBg="1"/>
      <p:bldP spid="141" grpId="1" animBg="1"/>
      <p:bldP spid="141" grpId="2" animBg="1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5" grpId="0" animBg="1"/>
      <p:bldP spid="145" grpId="1" animBg="1"/>
      <p:bldP spid="145" grpId="2" animBg="1"/>
      <p:bldP spid="146" grpId="0" animBg="1"/>
      <p:bldP spid="146" grpId="1" animBg="1"/>
      <p:bldP spid="146" grpId="2" animBg="1"/>
      <p:bldP spid="147" grpId="0" animBg="1"/>
      <p:bldP spid="147" grpId="1" animBg="1"/>
      <p:bldP spid="147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/>
      <p:bldP spid="155" grpId="1"/>
      <p:bldP spid="156" grpId="0"/>
      <p:bldP spid="156" grpId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64" grpId="0" animBg="1"/>
      <p:bldP spid="164" grpId="1" animBg="1"/>
      <p:bldP spid="164" grpId="2" animBg="1"/>
      <p:bldP spid="165" grpId="0" animBg="1"/>
      <p:bldP spid="165" grpId="1" animBg="1"/>
      <p:bldP spid="165" grpId="2" animBg="1"/>
      <p:bldP spid="166" grpId="0" animBg="1"/>
      <p:bldP spid="166" grpId="1" animBg="1"/>
      <p:bldP spid="166" grpId="2" animBg="1"/>
      <p:bldP spid="167" grpId="0" animBg="1"/>
      <p:bldP spid="167" grpId="1" animBg="1"/>
      <p:bldP spid="167" grpId="2" animBg="1"/>
      <p:bldP spid="168" grpId="0" animBg="1"/>
      <p:bldP spid="168" grpId="1" animBg="1"/>
      <p:bldP spid="168" grpId="2" animBg="1"/>
      <p:bldP spid="169" grpId="0" animBg="1"/>
      <p:bldP spid="169" grpId="1" animBg="1"/>
      <p:bldP spid="169" grpId="2" animBg="1"/>
      <p:bldP spid="170" grpId="0" animBg="1"/>
      <p:bldP spid="170" grpId="1" animBg="1"/>
      <p:bldP spid="170" grpId="2" animBg="1"/>
      <p:bldP spid="171" grpId="0" animBg="1"/>
      <p:bldP spid="171" grpId="1" animBg="1"/>
      <p:bldP spid="171" grpId="2" animBg="1"/>
      <p:bldP spid="172" grpId="0" animBg="1"/>
      <p:bldP spid="172" grpId="1" animBg="1"/>
      <p:bldP spid="172" grpId="2" animBg="1"/>
      <p:bldP spid="173" grpId="0" animBg="1"/>
      <p:bldP spid="173" grpId="1" animBg="1"/>
      <p:bldP spid="173" grpId="2" animBg="1"/>
      <p:bldP spid="174" grpId="0" animBg="1"/>
      <p:bldP spid="174" grpId="1" animBg="1"/>
      <p:bldP spid="174" grpId="2" animBg="1"/>
      <p:bldP spid="175" grpId="0" animBg="1"/>
      <p:bldP spid="175" grpId="1" animBg="1"/>
      <p:bldP spid="175" grpId="2" animBg="1"/>
      <p:bldP spid="176" grpId="0" animBg="1"/>
      <p:bldP spid="176" grpId="1" animBg="1"/>
      <p:bldP spid="176" grpId="2" animBg="1"/>
      <p:bldP spid="177" grpId="0" animBg="1"/>
      <p:bldP spid="177" grpId="1" animBg="1"/>
      <p:bldP spid="177" grpId="2" animBg="1"/>
      <p:bldP spid="178" grpId="0" animBg="1"/>
      <p:bldP spid="178" grpId="1" animBg="1"/>
      <p:bldP spid="178" grpId="2" animBg="1"/>
      <p:bldP spid="179" grpId="0" animBg="1"/>
      <p:bldP spid="179" grpId="1" animBg="1"/>
      <p:bldP spid="179" grpId="2" animBg="1"/>
      <p:bldP spid="180" grpId="0" animBg="1"/>
      <p:bldP spid="180" grpId="1" animBg="1"/>
      <p:bldP spid="180" grpId="2" animBg="1"/>
      <p:bldP spid="181" grpId="0" animBg="1"/>
      <p:bldP spid="181" grpId="1" animBg="1"/>
      <p:bldP spid="181" grpId="2" animBg="1"/>
      <p:bldP spid="182" grpId="0" animBg="1"/>
      <p:bldP spid="182" grpId="1" animBg="1"/>
      <p:bldP spid="182" grpId="2" animBg="1"/>
      <p:bldP spid="183" grpId="0" animBg="1"/>
      <p:bldP spid="183" grpId="1" animBg="1"/>
      <p:bldP spid="183" grpId="2" animBg="1"/>
      <p:bldP spid="184" grpId="0" animBg="1"/>
      <p:bldP spid="184" grpId="1" animBg="1"/>
      <p:bldP spid="184" grpId="2" animBg="1"/>
      <p:bldP spid="185" grpId="0" animBg="1"/>
      <p:bldP spid="185" grpId="1" animBg="1"/>
      <p:bldP spid="185" grpId="2" animBg="1"/>
      <p:bldP spid="186" grpId="0" animBg="1"/>
      <p:bldP spid="186" grpId="1" animBg="1"/>
      <p:bldP spid="186" grpId="2" animBg="1"/>
      <p:bldP spid="187" grpId="0" animBg="1"/>
      <p:bldP spid="187" grpId="1" animBg="1"/>
      <p:bldP spid="187" grpId="2" animBg="1"/>
      <p:bldP spid="188" grpId="0" animBg="1"/>
      <p:bldP spid="188" grpId="1" animBg="1"/>
      <p:bldP spid="188" grpId="2" animBg="1"/>
      <p:bldP spid="189" grpId="0"/>
      <p:bldP spid="189" grpId="1"/>
      <p:bldP spid="190" grpId="0"/>
      <p:bldP spid="190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21547</TotalTime>
  <Words>123</Words>
  <Application>Microsoft Office PowerPoint</Application>
  <PresentationFormat>Widescreen</PresentationFormat>
  <Paragraphs>68</Paragraphs>
  <Slides>10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Gotham Bold</vt:lpstr>
      <vt:lpstr>Gotham Book</vt:lpstr>
      <vt:lpstr>Gotham Medium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111</cp:revision>
  <dcterms:created xsi:type="dcterms:W3CDTF">2015-09-19T08:12:00Z</dcterms:created>
  <dcterms:modified xsi:type="dcterms:W3CDTF">2015-11-21T11:37:31Z</dcterms:modified>
</cp:coreProperties>
</file>